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24"/>
  </p:notesMasterIdLst>
  <p:sldIdLst>
    <p:sldId id="256" r:id="rId2"/>
    <p:sldId id="272" r:id="rId3"/>
    <p:sldId id="257" r:id="rId4"/>
    <p:sldId id="259" r:id="rId5"/>
    <p:sldId id="260" r:id="rId6"/>
    <p:sldId id="262" r:id="rId7"/>
    <p:sldId id="279" r:id="rId8"/>
    <p:sldId id="273" r:id="rId9"/>
    <p:sldId id="275" r:id="rId10"/>
    <p:sldId id="276" r:id="rId11"/>
    <p:sldId id="261" r:id="rId12"/>
    <p:sldId id="263" r:id="rId13"/>
    <p:sldId id="264" r:id="rId14"/>
    <p:sldId id="266" r:id="rId15"/>
    <p:sldId id="267" r:id="rId16"/>
    <p:sldId id="268" r:id="rId17"/>
    <p:sldId id="277" r:id="rId18"/>
    <p:sldId id="274" r:id="rId19"/>
    <p:sldId id="282" r:id="rId20"/>
    <p:sldId id="270" r:id="rId21"/>
    <p:sldId id="281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dan Burton" initials="JB" lastIdx="2" clrIdx="0">
    <p:extLst>
      <p:ext uri="{19B8F6BF-5375-455C-9EA6-DF929625EA0E}">
        <p15:presenceInfo xmlns:p15="http://schemas.microsoft.com/office/powerpoint/2012/main" userId="S::jburton@gateway.ac.uk::5595b0ca-809d-4e88-a727-61ed2bcf51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7817E1-9A1E-4F90-A39B-D8DEF9B36A3E}" v="2" dt="2023-12-18T13:44:25.1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dan Burton" userId="5595b0ca-809d-4e88-a727-61ed2bcf51ed" providerId="ADAL" clId="{0EF73334-4657-4DEE-B8B1-188C9A499D77}"/>
    <pc:docChg chg="modSld">
      <pc:chgData name="Jordan Burton" userId="5595b0ca-809d-4e88-a727-61ed2bcf51ed" providerId="ADAL" clId="{0EF73334-4657-4DEE-B8B1-188C9A499D77}" dt="2023-07-04T08:35:57.548" v="0" actId="33524"/>
      <pc:docMkLst>
        <pc:docMk/>
      </pc:docMkLst>
      <pc:sldChg chg="modSp">
        <pc:chgData name="Jordan Burton" userId="5595b0ca-809d-4e88-a727-61ed2bcf51ed" providerId="ADAL" clId="{0EF73334-4657-4DEE-B8B1-188C9A499D77}" dt="2023-07-04T08:35:57.548" v="0" actId="33524"/>
        <pc:sldMkLst>
          <pc:docMk/>
          <pc:sldMk cId="1318859223" sldId="257"/>
        </pc:sldMkLst>
        <pc:spChg chg="mod">
          <ac:chgData name="Jordan Burton" userId="5595b0ca-809d-4e88-a727-61ed2bcf51ed" providerId="ADAL" clId="{0EF73334-4657-4DEE-B8B1-188C9A499D77}" dt="2023-07-04T08:35:57.548" v="0" actId="33524"/>
          <ac:spMkLst>
            <pc:docMk/>
            <pc:sldMk cId="1318859223" sldId="257"/>
            <ac:spMk id="3" creationId="{551320CB-D83F-47B8-9FD2-434FD8FD6423}"/>
          </ac:spMkLst>
        </pc:spChg>
      </pc:sldChg>
    </pc:docChg>
  </pc:docChgLst>
  <pc:docChgLst>
    <pc:chgData name="Jordan Burton" userId="S::jburton@gateway.ac.uk::5595b0ca-809d-4e88-a727-61ed2bcf51ed" providerId="AD" clId="Web-{89D2E5C0-76C9-4837-8B23-9F8122B422DB}"/>
    <pc:docChg chg="addSld modSld sldOrd">
      <pc:chgData name="Jordan Burton" userId="S::jburton@gateway.ac.uk::5595b0ca-809d-4e88-a727-61ed2bcf51ed" providerId="AD" clId="Web-{89D2E5C0-76C9-4837-8B23-9F8122B422DB}" dt="2023-07-06T10:45:23.625" v="32" actId="14100"/>
      <pc:docMkLst>
        <pc:docMk/>
      </pc:docMkLst>
      <pc:sldChg chg="addSp delSp modSp new ord">
        <pc:chgData name="Jordan Burton" userId="S::jburton@gateway.ac.uk::5595b0ca-809d-4e88-a727-61ed2bcf51ed" providerId="AD" clId="Web-{89D2E5C0-76C9-4837-8B23-9F8122B422DB}" dt="2023-07-06T10:45:23.625" v="32" actId="14100"/>
        <pc:sldMkLst>
          <pc:docMk/>
          <pc:sldMk cId="2607848453" sldId="280"/>
        </pc:sldMkLst>
        <pc:spChg chg="mod">
          <ac:chgData name="Jordan Burton" userId="S::jburton@gateway.ac.uk::5595b0ca-809d-4e88-a727-61ed2bcf51ed" providerId="AD" clId="Web-{89D2E5C0-76C9-4837-8B23-9F8122B422DB}" dt="2023-07-06T10:43:08.777" v="18" actId="20577"/>
          <ac:spMkLst>
            <pc:docMk/>
            <pc:sldMk cId="2607848453" sldId="280"/>
            <ac:spMk id="2" creationId="{90AA92D2-70A6-ACF0-A3AE-C84632852248}"/>
          </ac:spMkLst>
        </pc:spChg>
        <pc:spChg chg="del mod">
          <ac:chgData name="Jordan Burton" userId="S::jburton@gateway.ac.uk::5595b0ca-809d-4e88-a727-61ed2bcf51ed" providerId="AD" clId="Web-{89D2E5C0-76C9-4837-8B23-9F8122B422DB}" dt="2023-07-06T10:44:23.420" v="25"/>
          <ac:spMkLst>
            <pc:docMk/>
            <pc:sldMk cId="2607848453" sldId="280"/>
            <ac:spMk id="3" creationId="{3EF276BE-DA37-EF9D-C80D-579898C53ED6}"/>
          </ac:spMkLst>
        </pc:spChg>
        <pc:picChg chg="add mod ord modCrop">
          <ac:chgData name="Jordan Burton" userId="S::jburton@gateway.ac.uk::5595b0ca-809d-4e88-a727-61ed2bcf51ed" providerId="AD" clId="Web-{89D2E5C0-76C9-4837-8B23-9F8122B422DB}" dt="2023-07-06T10:45:23.625" v="32" actId="14100"/>
          <ac:picMkLst>
            <pc:docMk/>
            <pc:sldMk cId="2607848453" sldId="280"/>
            <ac:picMk id="4" creationId="{D28AC518-5838-AFB9-60C8-27FB2683F866}"/>
          </ac:picMkLst>
        </pc:picChg>
      </pc:sldChg>
    </pc:docChg>
  </pc:docChgLst>
  <pc:docChgLst>
    <pc:chgData name="Jordan Burton" userId="S::jburton@gateway.ac.uk::5595b0ca-809d-4e88-a727-61ed2bcf51ed" providerId="AD" clId="Web-{7F370B0A-41A7-4493-BC3A-F270E6C1B83B}"/>
    <pc:docChg chg="addSld modSld">
      <pc:chgData name="Jordan Burton" userId="S::jburton@gateway.ac.uk::5595b0ca-809d-4e88-a727-61ed2bcf51ed" providerId="AD" clId="Web-{7F370B0A-41A7-4493-BC3A-F270E6C1B83B}" dt="2023-07-06T10:39:20.029" v="272" actId="20577"/>
      <pc:docMkLst>
        <pc:docMk/>
      </pc:docMkLst>
      <pc:sldChg chg="modSp">
        <pc:chgData name="Jordan Burton" userId="S::jburton@gateway.ac.uk::5595b0ca-809d-4e88-a727-61ed2bcf51ed" providerId="AD" clId="Web-{7F370B0A-41A7-4493-BC3A-F270E6C1B83B}" dt="2023-07-06T10:03:54.763" v="40" actId="20577"/>
        <pc:sldMkLst>
          <pc:docMk/>
          <pc:sldMk cId="1009387868" sldId="260"/>
        </pc:sldMkLst>
        <pc:spChg chg="mod">
          <ac:chgData name="Jordan Burton" userId="S::jburton@gateway.ac.uk::5595b0ca-809d-4e88-a727-61ed2bcf51ed" providerId="AD" clId="Web-{7F370B0A-41A7-4493-BC3A-F270E6C1B83B}" dt="2023-07-06T10:03:54.763" v="40" actId="20577"/>
          <ac:spMkLst>
            <pc:docMk/>
            <pc:sldMk cId="1009387868" sldId="260"/>
            <ac:spMk id="3" creationId="{551320CB-D83F-47B8-9FD2-434FD8FD6423}"/>
          </ac:spMkLst>
        </pc:spChg>
      </pc:sldChg>
      <pc:sldChg chg="modSp">
        <pc:chgData name="Jordan Burton" userId="S::jburton@gateway.ac.uk::5595b0ca-809d-4e88-a727-61ed2bcf51ed" providerId="AD" clId="Web-{7F370B0A-41A7-4493-BC3A-F270E6C1B83B}" dt="2023-07-06T10:03:35.183" v="25" actId="20577"/>
        <pc:sldMkLst>
          <pc:docMk/>
          <pc:sldMk cId="1413381440" sldId="262"/>
        </pc:sldMkLst>
        <pc:spChg chg="mod">
          <ac:chgData name="Jordan Burton" userId="S::jburton@gateway.ac.uk::5595b0ca-809d-4e88-a727-61ed2bcf51ed" providerId="AD" clId="Web-{7F370B0A-41A7-4493-BC3A-F270E6C1B83B}" dt="2023-07-06T10:03:35.183" v="25" actId="20577"/>
          <ac:spMkLst>
            <pc:docMk/>
            <pc:sldMk cId="1413381440" sldId="262"/>
            <ac:spMk id="3" creationId="{551320CB-D83F-47B8-9FD2-434FD8FD6423}"/>
          </ac:spMkLst>
        </pc:spChg>
      </pc:sldChg>
      <pc:sldChg chg="modSp">
        <pc:chgData name="Jordan Burton" userId="S::jburton@gateway.ac.uk::5595b0ca-809d-4e88-a727-61ed2bcf51ed" providerId="AD" clId="Web-{7F370B0A-41A7-4493-BC3A-F270E6C1B83B}" dt="2023-07-06T10:20:41.134" v="160" actId="20577"/>
        <pc:sldMkLst>
          <pc:docMk/>
          <pc:sldMk cId="2033431158" sldId="270"/>
        </pc:sldMkLst>
        <pc:spChg chg="mod">
          <ac:chgData name="Jordan Burton" userId="S::jburton@gateway.ac.uk::5595b0ca-809d-4e88-a727-61ed2bcf51ed" providerId="AD" clId="Web-{7F370B0A-41A7-4493-BC3A-F270E6C1B83B}" dt="2023-07-06T10:20:41.134" v="160" actId="20577"/>
          <ac:spMkLst>
            <pc:docMk/>
            <pc:sldMk cId="2033431158" sldId="270"/>
            <ac:spMk id="3" creationId="{2EF2CC37-B1CC-4E33-B369-75E291B388FE}"/>
          </ac:spMkLst>
        </pc:spChg>
      </pc:sldChg>
      <pc:sldChg chg="modSp">
        <pc:chgData name="Jordan Burton" userId="S::jburton@gateway.ac.uk::5595b0ca-809d-4e88-a727-61ed2bcf51ed" providerId="AD" clId="Web-{7F370B0A-41A7-4493-BC3A-F270E6C1B83B}" dt="2023-07-06T10:14:15.606" v="138" actId="20577"/>
        <pc:sldMkLst>
          <pc:docMk/>
          <pc:sldMk cId="2484865930" sldId="273"/>
        </pc:sldMkLst>
        <pc:spChg chg="mod">
          <ac:chgData name="Jordan Burton" userId="S::jburton@gateway.ac.uk::5595b0ca-809d-4e88-a727-61ed2bcf51ed" providerId="AD" clId="Web-{7F370B0A-41A7-4493-BC3A-F270E6C1B83B}" dt="2023-07-06T10:14:15.606" v="138" actId="20577"/>
          <ac:spMkLst>
            <pc:docMk/>
            <pc:sldMk cId="2484865930" sldId="273"/>
            <ac:spMk id="3" creationId="{C2BD2A3D-285B-482B-A301-0022B67F23DA}"/>
          </ac:spMkLst>
        </pc:spChg>
      </pc:sldChg>
      <pc:sldChg chg="addSp delSp modSp">
        <pc:chgData name="Jordan Burton" userId="S::jburton@gateway.ac.uk::5595b0ca-809d-4e88-a727-61ed2bcf51ed" providerId="AD" clId="Web-{7F370B0A-41A7-4493-BC3A-F270E6C1B83B}" dt="2023-07-06T10:18:33.078" v="146" actId="1076"/>
        <pc:sldMkLst>
          <pc:docMk/>
          <pc:sldMk cId="2869118119" sldId="277"/>
        </pc:sldMkLst>
        <pc:spChg chg="del">
          <ac:chgData name="Jordan Burton" userId="S::jburton@gateway.ac.uk::5595b0ca-809d-4e88-a727-61ed2bcf51ed" providerId="AD" clId="Web-{7F370B0A-41A7-4493-BC3A-F270E6C1B83B}" dt="2023-07-06T10:17:14.994" v="139"/>
          <ac:spMkLst>
            <pc:docMk/>
            <pc:sldMk cId="2869118119" sldId="277"/>
            <ac:spMk id="3" creationId="{576A115F-34DC-488C-AF69-670E2AE3C0C5}"/>
          </ac:spMkLst>
        </pc:spChg>
        <pc:spChg chg="add mod">
          <ac:chgData name="Jordan Burton" userId="S::jburton@gateway.ac.uk::5595b0ca-809d-4e88-a727-61ed2bcf51ed" providerId="AD" clId="Web-{7F370B0A-41A7-4493-BC3A-F270E6C1B83B}" dt="2023-07-06T10:18:27.374" v="145" actId="1076"/>
          <ac:spMkLst>
            <pc:docMk/>
            <pc:sldMk cId="2869118119" sldId="277"/>
            <ac:spMk id="5" creationId="{2A38A43A-97BB-51FC-5615-7D6596CB7A3F}"/>
          </ac:spMkLst>
        </pc:spChg>
        <pc:picChg chg="add mod ord">
          <ac:chgData name="Jordan Burton" userId="S::jburton@gateway.ac.uk::5595b0ca-809d-4e88-a727-61ed2bcf51ed" providerId="AD" clId="Web-{7F370B0A-41A7-4493-BC3A-F270E6C1B83B}" dt="2023-07-06T10:18:33.078" v="146" actId="1076"/>
          <ac:picMkLst>
            <pc:docMk/>
            <pc:sldMk cId="2869118119" sldId="277"/>
            <ac:picMk id="4" creationId="{DE3DEEB9-C5D8-C17B-5CD6-AFB4C5EB8404}"/>
          </ac:picMkLst>
        </pc:picChg>
      </pc:sldChg>
      <pc:sldChg chg="modSp new">
        <pc:chgData name="Jordan Burton" userId="S::jburton@gateway.ac.uk::5595b0ca-809d-4e88-a727-61ed2bcf51ed" providerId="AD" clId="Web-{7F370B0A-41A7-4493-BC3A-F270E6C1B83B}" dt="2023-07-06T10:19:36.895" v="152" actId="20577"/>
        <pc:sldMkLst>
          <pc:docMk/>
          <pc:sldMk cId="2119634138" sldId="278"/>
        </pc:sldMkLst>
        <pc:spChg chg="mod">
          <ac:chgData name="Jordan Burton" userId="S::jburton@gateway.ac.uk::5595b0ca-809d-4e88-a727-61ed2bcf51ed" providerId="AD" clId="Web-{7F370B0A-41A7-4493-BC3A-F270E6C1B83B}" dt="2023-07-06T10:19:36.895" v="152" actId="20577"/>
          <ac:spMkLst>
            <pc:docMk/>
            <pc:sldMk cId="2119634138" sldId="278"/>
            <ac:spMk id="2" creationId="{7A943656-EDEB-428D-6300-1758D4E8699A}"/>
          </ac:spMkLst>
        </pc:spChg>
      </pc:sldChg>
      <pc:sldChg chg="addSp delSp modSp new mod setBg modNotes">
        <pc:chgData name="Jordan Burton" userId="S::jburton@gateway.ac.uk::5595b0ca-809d-4e88-a727-61ed2bcf51ed" providerId="AD" clId="Web-{7F370B0A-41A7-4493-BC3A-F270E6C1B83B}" dt="2023-07-06T10:39:20.029" v="272" actId="20577"/>
        <pc:sldMkLst>
          <pc:docMk/>
          <pc:sldMk cId="1075403967" sldId="279"/>
        </pc:sldMkLst>
        <pc:spChg chg="mod">
          <ac:chgData name="Jordan Burton" userId="S::jburton@gateway.ac.uk::5595b0ca-809d-4e88-a727-61ed2bcf51ed" providerId="AD" clId="Web-{7F370B0A-41A7-4493-BC3A-F270E6C1B83B}" dt="2023-07-06T10:39:20.029" v="272" actId="20577"/>
          <ac:spMkLst>
            <pc:docMk/>
            <pc:sldMk cId="1075403967" sldId="279"/>
            <ac:spMk id="2" creationId="{BEA9571D-E1C7-5949-5CA3-A154FB5B9268}"/>
          </ac:spMkLst>
        </pc:spChg>
        <pc:spChg chg="del mod">
          <ac:chgData name="Jordan Burton" userId="S::jburton@gateway.ac.uk::5595b0ca-809d-4e88-a727-61ed2bcf51ed" providerId="AD" clId="Web-{7F370B0A-41A7-4493-BC3A-F270E6C1B83B}" dt="2023-07-06T10:30:23.317" v="245"/>
          <ac:spMkLst>
            <pc:docMk/>
            <pc:sldMk cId="1075403967" sldId="279"/>
            <ac:spMk id="3" creationId="{19E8420A-CF49-050C-C8EF-8A85250FFDE9}"/>
          </ac:spMkLst>
        </pc:spChg>
        <pc:spChg chg="add">
          <ac:chgData name="Jordan Burton" userId="S::jburton@gateway.ac.uk::5595b0ca-809d-4e88-a727-61ed2bcf51ed" providerId="AD" clId="Web-{7F370B0A-41A7-4493-BC3A-F270E6C1B83B}" dt="2023-07-06T10:30:23.317" v="245"/>
          <ac:spMkLst>
            <pc:docMk/>
            <pc:sldMk cId="1075403967" sldId="279"/>
            <ac:spMk id="9" creationId="{F68B2C62-7648-4430-90D5-AE0F252AF113}"/>
          </ac:spMkLst>
        </pc:spChg>
        <pc:graphicFrameChg chg="add modGraphic">
          <ac:chgData name="Jordan Burton" userId="S::jburton@gateway.ac.uk::5595b0ca-809d-4e88-a727-61ed2bcf51ed" providerId="AD" clId="Web-{7F370B0A-41A7-4493-BC3A-F270E6C1B83B}" dt="2023-07-06T10:35:10.276" v="255"/>
          <ac:graphicFrameMkLst>
            <pc:docMk/>
            <pc:sldMk cId="1075403967" sldId="279"/>
            <ac:graphicFrameMk id="5" creationId="{A550E04A-B00B-A2BF-C4EE-FF3BA8AED761}"/>
          </ac:graphicFrameMkLst>
        </pc:graphicFrameChg>
        <pc:picChg chg="add mod">
          <ac:chgData name="Jordan Burton" userId="S::jburton@gateway.ac.uk::5595b0ca-809d-4e88-a727-61ed2bcf51ed" providerId="AD" clId="Web-{7F370B0A-41A7-4493-BC3A-F270E6C1B83B}" dt="2023-07-06T10:33:54.927" v="254" actId="1076"/>
          <ac:picMkLst>
            <pc:docMk/>
            <pc:sldMk cId="1075403967" sldId="279"/>
            <ac:picMk id="34" creationId="{2B04240D-D453-C9F4-DFD2-006EF777EB80}"/>
          </ac:picMkLst>
        </pc:picChg>
        <pc:picChg chg="add del mod">
          <ac:chgData name="Jordan Burton" userId="S::jburton@gateway.ac.uk::5595b0ca-809d-4e88-a727-61ed2bcf51ed" providerId="AD" clId="Web-{7F370B0A-41A7-4493-BC3A-F270E6C1B83B}" dt="2023-07-06T10:36:22.156" v="257"/>
          <ac:picMkLst>
            <pc:docMk/>
            <pc:sldMk cId="1075403967" sldId="279"/>
            <ac:picMk id="42" creationId="{A93FE32C-527E-AB77-0E5A-57356AB3687B}"/>
          </ac:picMkLst>
        </pc:picChg>
        <pc:cxnChg chg="add">
          <ac:chgData name="Jordan Burton" userId="S::jburton@gateway.ac.uk::5595b0ca-809d-4e88-a727-61ed2bcf51ed" providerId="AD" clId="Web-{7F370B0A-41A7-4493-BC3A-F270E6C1B83B}" dt="2023-07-06T10:30:23.317" v="245"/>
          <ac:cxnSpMkLst>
            <pc:docMk/>
            <pc:sldMk cId="1075403967" sldId="279"/>
            <ac:cxnSpMk id="11" creationId="{AAD0195E-7F27-4D06-9427-0C121D721A14}"/>
          </ac:cxnSpMkLst>
        </pc:cxnChg>
        <pc:cxnChg chg="add">
          <ac:chgData name="Jordan Burton" userId="S::jburton@gateway.ac.uk::5595b0ca-809d-4e88-a727-61ed2bcf51ed" providerId="AD" clId="Web-{7F370B0A-41A7-4493-BC3A-F270E6C1B83B}" dt="2023-07-06T10:30:23.317" v="245"/>
          <ac:cxnSpMkLst>
            <pc:docMk/>
            <pc:sldMk cId="1075403967" sldId="279"/>
            <ac:cxnSpMk id="13" creationId="{9D74C2FC-3228-4FC1-B97B-87AD35508D91}"/>
          </ac:cxnSpMkLst>
        </pc:cxnChg>
      </pc:sldChg>
    </pc:docChg>
  </pc:docChgLst>
  <pc:docChgLst>
    <pc:chgData name="Jordan Burton" userId="5595b0ca-809d-4e88-a727-61ed2bcf51ed" providerId="ADAL" clId="{647817E1-9A1E-4F90-A39B-D8DEF9B36A3E}"/>
    <pc:docChg chg="undo custSel modSld">
      <pc:chgData name="Jordan Burton" userId="5595b0ca-809d-4e88-a727-61ed2bcf51ed" providerId="ADAL" clId="{647817E1-9A1E-4F90-A39B-D8DEF9B36A3E}" dt="2023-12-18T13:45:39.305" v="31" actId="1076"/>
      <pc:docMkLst>
        <pc:docMk/>
      </pc:docMkLst>
      <pc:sldChg chg="delSp delDesignElem">
        <pc:chgData name="Jordan Burton" userId="5595b0ca-809d-4e88-a727-61ed2bcf51ed" providerId="ADAL" clId="{647817E1-9A1E-4F90-A39B-D8DEF9B36A3E}" dt="2023-12-18T13:44:18.616" v="21"/>
        <pc:sldMkLst>
          <pc:docMk/>
          <pc:sldMk cId="4226377312" sldId="256"/>
        </pc:sldMkLst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4226377312" sldId="256"/>
            <ac:spMk id="42" creationId="{85CB65D0-496F-4797-A015-C85839E35D1A}"/>
          </ac:spMkLst>
        </pc:spChg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4226377312" sldId="256"/>
            <ac:spMk id="43" creationId="{95D2C779-8883-4E5F-A170-0F464918C1B7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4226377312" sldId="256"/>
            <ac:cxnSpMk id="44" creationId="{BD96A694-258D-4418-A83C-B9BA72FD44B8}"/>
          </ac:cxnSpMkLst>
        </pc:cxnChg>
      </pc:sldChg>
      <pc:sldChg chg="delSp modSp mod delDesignElem">
        <pc:chgData name="Jordan Burton" userId="5595b0ca-809d-4e88-a727-61ed2bcf51ed" providerId="ADAL" clId="{647817E1-9A1E-4F90-A39B-D8DEF9B36A3E}" dt="2023-12-18T13:45:29.425" v="28" actId="1076"/>
        <pc:sldMkLst>
          <pc:docMk/>
          <pc:sldMk cId="1318859223" sldId="257"/>
        </pc:sldMkLst>
        <pc:spChg chg="mod">
          <ac:chgData name="Jordan Burton" userId="5595b0ca-809d-4e88-a727-61ed2bcf51ed" providerId="ADAL" clId="{647817E1-9A1E-4F90-A39B-D8DEF9B36A3E}" dt="2023-12-18T13:45:29.425" v="28" actId="1076"/>
          <ac:spMkLst>
            <pc:docMk/>
            <pc:sldMk cId="1318859223" sldId="257"/>
            <ac:spMk id="2" creationId="{359AC3FD-847F-49BB-A1F0-D0131B61C975}"/>
          </ac:spMkLst>
        </pc:spChg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1318859223" sldId="257"/>
            <ac:spMk id="8" creationId="{5F710FDB-0919-493E-8539-8240C23F1EB2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318859223" sldId="257"/>
            <ac:cxnSpMk id="10" creationId="{0AFF0B6C-73E2-4B40-9280-938C14922C87}"/>
          </ac:cxnSpMkLst>
        </pc:cxnChg>
      </pc:sldChg>
      <pc:sldChg chg="delSp modSp mod delDesignElem">
        <pc:chgData name="Jordan Burton" userId="5595b0ca-809d-4e88-a727-61ed2bcf51ed" providerId="ADAL" clId="{647817E1-9A1E-4F90-A39B-D8DEF9B36A3E}" dt="2023-12-18T13:45:33.081" v="29" actId="1076"/>
        <pc:sldMkLst>
          <pc:docMk/>
          <pc:sldMk cId="3689893590" sldId="259"/>
        </pc:sldMkLst>
        <pc:spChg chg="mod">
          <ac:chgData name="Jordan Burton" userId="5595b0ca-809d-4e88-a727-61ed2bcf51ed" providerId="ADAL" clId="{647817E1-9A1E-4F90-A39B-D8DEF9B36A3E}" dt="2023-12-18T13:45:33.081" v="29" actId="1076"/>
          <ac:spMkLst>
            <pc:docMk/>
            <pc:sldMk cId="3689893590" sldId="259"/>
            <ac:spMk id="2" creationId="{359AC3FD-847F-49BB-A1F0-D0131B61C975}"/>
          </ac:spMkLst>
        </pc:spChg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3689893590" sldId="259"/>
            <ac:spMk id="8" creationId="{5F710FDB-0919-493E-8539-8240C23F1EB2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3689893590" sldId="259"/>
            <ac:cxnSpMk id="10" creationId="{0AFF0B6C-73E2-4B40-9280-938C14922C87}"/>
          </ac:cxnSpMkLst>
        </pc:cxnChg>
      </pc:sldChg>
      <pc:sldChg chg="delSp modSp mod delDesignElem">
        <pc:chgData name="Jordan Burton" userId="5595b0ca-809d-4e88-a727-61ed2bcf51ed" providerId="ADAL" clId="{647817E1-9A1E-4F90-A39B-D8DEF9B36A3E}" dt="2023-12-18T13:45:36.560" v="30" actId="1076"/>
        <pc:sldMkLst>
          <pc:docMk/>
          <pc:sldMk cId="1009387868" sldId="260"/>
        </pc:sldMkLst>
        <pc:spChg chg="mod">
          <ac:chgData name="Jordan Burton" userId="5595b0ca-809d-4e88-a727-61ed2bcf51ed" providerId="ADAL" clId="{647817E1-9A1E-4F90-A39B-D8DEF9B36A3E}" dt="2023-12-18T13:45:36.560" v="30" actId="1076"/>
          <ac:spMkLst>
            <pc:docMk/>
            <pc:sldMk cId="1009387868" sldId="260"/>
            <ac:spMk id="2" creationId="{359AC3FD-847F-49BB-A1F0-D0131B61C975}"/>
          </ac:spMkLst>
        </pc:spChg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1009387868" sldId="260"/>
            <ac:spMk id="8" creationId="{5F710FDB-0919-493E-8539-8240C23F1EB2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009387868" sldId="260"/>
            <ac:cxnSpMk id="10" creationId="{0AFF0B6C-73E2-4B40-9280-938C14922C87}"/>
          </ac:cxnSpMkLst>
        </pc:cxnChg>
      </pc:sldChg>
      <pc:sldChg chg="delSp delDesignElem">
        <pc:chgData name="Jordan Burton" userId="5595b0ca-809d-4e88-a727-61ed2bcf51ed" providerId="ADAL" clId="{647817E1-9A1E-4F90-A39B-D8DEF9B36A3E}" dt="2023-12-18T13:44:18.616" v="21"/>
        <pc:sldMkLst>
          <pc:docMk/>
          <pc:sldMk cId="1277999969" sldId="261"/>
        </pc:sldMkLst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1277999969" sldId="261"/>
            <ac:spMk id="11" creationId="{DEF92653-5D6D-47E6-8744-0DAF76E049C4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277999969" sldId="261"/>
            <ac:cxnSpMk id="7" creationId="{F64F9B95-9045-48D2-B9F3-2927E98F54AA}"/>
          </ac:cxnSpMkLst>
        </pc:cxn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277999969" sldId="261"/>
            <ac:cxnSpMk id="9" creationId="{085AA86F-6A4D-4BCB-A045-D992CDC2959B}"/>
          </ac:cxnSpMkLst>
        </pc:cxn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277999969" sldId="261"/>
            <ac:cxnSpMk id="13" creationId="{21A926A9-9B62-48DD-A56E-C2E86029C28E}"/>
          </ac:cxnSpMkLst>
        </pc:cxn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277999969" sldId="261"/>
            <ac:cxnSpMk id="15" creationId="{F1D0CB6C-6FF5-4985-B4B9-2C276BBBFE2B}"/>
          </ac:cxnSpMkLst>
        </pc:cxnChg>
      </pc:sldChg>
      <pc:sldChg chg="delSp modSp mod delDesignElem">
        <pc:chgData name="Jordan Burton" userId="5595b0ca-809d-4e88-a727-61ed2bcf51ed" providerId="ADAL" clId="{647817E1-9A1E-4F90-A39B-D8DEF9B36A3E}" dt="2023-12-18T13:45:39.305" v="31" actId="1076"/>
        <pc:sldMkLst>
          <pc:docMk/>
          <pc:sldMk cId="1413381440" sldId="262"/>
        </pc:sldMkLst>
        <pc:spChg chg="mod">
          <ac:chgData name="Jordan Burton" userId="5595b0ca-809d-4e88-a727-61ed2bcf51ed" providerId="ADAL" clId="{647817E1-9A1E-4F90-A39B-D8DEF9B36A3E}" dt="2023-12-18T13:45:39.305" v="31" actId="1076"/>
          <ac:spMkLst>
            <pc:docMk/>
            <pc:sldMk cId="1413381440" sldId="262"/>
            <ac:spMk id="2" creationId="{359AC3FD-847F-49BB-A1F0-D0131B61C975}"/>
          </ac:spMkLst>
        </pc:spChg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1413381440" sldId="262"/>
            <ac:spMk id="8" creationId="{5F710FDB-0919-493E-8539-8240C23F1EB2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413381440" sldId="262"/>
            <ac:cxnSpMk id="10" creationId="{0AFF0B6C-73E2-4B40-9280-938C14922C87}"/>
          </ac:cxnSpMkLst>
        </pc:cxnChg>
      </pc:sldChg>
      <pc:sldChg chg="delSp delDesignElem">
        <pc:chgData name="Jordan Burton" userId="5595b0ca-809d-4e88-a727-61ed2bcf51ed" providerId="ADAL" clId="{647817E1-9A1E-4F90-A39B-D8DEF9B36A3E}" dt="2023-12-18T13:44:18.616" v="21"/>
        <pc:sldMkLst>
          <pc:docMk/>
          <pc:sldMk cId="1760146051" sldId="263"/>
        </pc:sldMkLst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1760146051" sldId="263"/>
            <ac:spMk id="10" creationId="{F68B2C62-7648-4430-90D5-AE0F252AF113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760146051" sldId="263"/>
            <ac:cxnSpMk id="12" creationId="{B75B4F83-6FDB-4998-8E11-31CE6E7040B7}"/>
          </ac:cxnSpMkLst>
        </pc:cxn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760146051" sldId="263"/>
            <ac:cxnSpMk id="14" creationId="{B0794B99-5B9D-4B94-9505-1EDED76CD61F}"/>
          </ac:cxnSpMkLst>
        </pc:cxnChg>
      </pc:sldChg>
      <pc:sldChg chg="delSp delDesignElem">
        <pc:chgData name="Jordan Burton" userId="5595b0ca-809d-4e88-a727-61ed2bcf51ed" providerId="ADAL" clId="{647817E1-9A1E-4F90-A39B-D8DEF9B36A3E}" dt="2023-12-18T13:44:18.616" v="21"/>
        <pc:sldMkLst>
          <pc:docMk/>
          <pc:sldMk cId="2708032352" sldId="264"/>
        </pc:sldMkLst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2708032352" sldId="264"/>
            <ac:spMk id="8" creationId="{5F710FDB-0919-493E-8539-8240C23F1EB2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2708032352" sldId="264"/>
            <ac:cxnSpMk id="10" creationId="{0AFF0B6C-73E2-4B40-9280-938C14922C87}"/>
          </ac:cxnSpMkLst>
        </pc:cxnChg>
      </pc:sldChg>
      <pc:sldChg chg="delSp modSp mod delDesignElem">
        <pc:chgData name="Jordan Burton" userId="5595b0ca-809d-4e88-a727-61ed2bcf51ed" providerId="ADAL" clId="{647817E1-9A1E-4F90-A39B-D8DEF9B36A3E}" dt="2023-12-18T13:44:35.898" v="23" actId="1076"/>
        <pc:sldMkLst>
          <pc:docMk/>
          <pc:sldMk cId="3119203930" sldId="266"/>
        </pc:sldMkLst>
        <pc:spChg chg="mod">
          <ac:chgData name="Jordan Burton" userId="5595b0ca-809d-4e88-a727-61ed2bcf51ed" providerId="ADAL" clId="{647817E1-9A1E-4F90-A39B-D8DEF9B36A3E}" dt="2023-12-18T13:44:35.898" v="23" actId="1076"/>
          <ac:spMkLst>
            <pc:docMk/>
            <pc:sldMk cId="3119203930" sldId="266"/>
            <ac:spMk id="2" creationId="{EBF5AD9F-17B7-4F1B-AA01-F7E3A81B270F}"/>
          </ac:spMkLst>
        </pc:spChg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3119203930" sldId="266"/>
            <ac:spMk id="8" creationId="{5F710FDB-0919-493E-8539-8240C23F1EB2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3119203930" sldId="266"/>
            <ac:cxnSpMk id="10" creationId="{0AFF0B6C-73E2-4B40-9280-938C14922C87}"/>
          </ac:cxnSpMkLst>
        </pc:cxnChg>
      </pc:sldChg>
      <pc:sldChg chg="addSp delSp modSp mod setBg delDesignElem">
        <pc:chgData name="Jordan Burton" userId="5595b0ca-809d-4e88-a727-61ed2bcf51ed" providerId="ADAL" clId="{647817E1-9A1E-4F90-A39B-D8DEF9B36A3E}" dt="2023-12-18T13:44:25.136" v="22"/>
        <pc:sldMkLst>
          <pc:docMk/>
          <pc:sldMk cId="1733223881" sldId="267"/>
        </pc:sldMkLst>
        <pc:spChg chg="mod">
          <ac:chgData name="Jordan Burton" userId="5595b0ca-809d-4e88-a727-61ed2bcf51ed" providerId="ADAL" clId="{647817E1-9A1E-4F90-A39B-D8DEF9B36A3E}" dt="2023-12-18T13:44:04.103" v="5" actId="26606"/>
          <ac:spMkLst>
            <pc:docMk/>
            <pc:sldMk cId="1733223881" sldId="267"/>
            <ac:spMk id="2" creationId="{E5CB28A5-14A5-4D80-BDA7-D8D62D2033E9}"/>
          </ac:spMkLst>
        </pc:spChg>
        <pc:spChg chg="mod">
          <ac:chgData name="Jordan Burton" userId="5595b0ca-809d-4e88-a727-61ed2bcf51ed" providerId="ADAL" clId="{647817E1-9A1E-4F90-A39B-D8DEF9B36A3E}" dt="2023-12-18T13:44:04.103" v="5" actId="26606"/>
          <ac:spMkLst>
            <pc:docMk/>
            <pc:sldMk cId="1733223881" sldId="267"/>
            <ac:spMk id="3" creationId="{AE41B2AD-37A3-4A6D-931C-D4CE21C8EB70}"/>
          </ac:spMkLst>
        </pc:spChg>
        <pc:spChg chg="add del">
          <ac:chgData name="Jordan Burton" userId="5595b0ca-809d-4e88-a727-61ed2bcf51ed" providerId="ADAL" clId="{647817E1-9A1E-4F90-A39B-D8DEF9B36A3E}" dt="2023-12-18T13:44:04.103" v="5" actId="26606"/>
          <ac:spMkLst>
            <pc:docMk/>
            <pc:sldMk cId="1733223881" sldId="267"/>
            <ac:spMk id="9" creationId="{E49D7415-2F11-44C2-B6AA-13A25B6814B9}"/>
          </ac:spMkLst>
        </pc:spChg>
        <pc:spChg chg="add del">
          <ac:chgData name="Jordan Burton" userId="5595b0ca-809d-4e88-a727-61ed2bcf51ed" providerId="ADAL" clId="{647817E1-9A1E-4F90-A39B-D8DEF9B36A3E}" dt="2023-12-18T13:43:59.763" v="2" actId="26606"/>
          <ac:spMkLst>
            <pc:docMk/>
            <pc:sldMk cId="1733223881" sldId="267"/>
            <ac:spMk id="18" creationId="{E53615EE-C559-4E03-999B-5477F1626FE5}"/>
          </ac:spMkLst>
        </pc:spChg>
        <pc:spChg chg="add del">
          <ac:chgData name="Jordan Burton" userId="5595b0ca-809d-4e88-a727-61ed2bcf51ed" providerId="ADAL" clId="{647817E1-9A1E-4F90-A39B-D8DEF9B36A3E}" dt="2023-12-18T13:44:04.098" v="4" actId="26606"/>
          <ac:spMkLst>
            <pc:docMk/>
            <pc:sldMk cId="1733223881" sldId="267"/>
            <ac:spMk id="23" creationId="{E53615EE-C559-4E03-999B-5477F1626FE5}"/>
          </ac:spMkLst>
        </pc:spChg>
        <pc:spChg chg="add del">
          <ac:chgData name="Jordan Burton" userId="5595b0ca-809d-4e88-a727-61ed2bcf51ed" providerId="ADAL" clId="{647817E1-9A1E-4F90-A39B-D8DEF9B36A3E}" dt="2023-12-18T13:44:18.616" v="21"/>
          <ac:spMkLst>
            <pc:docMk/>
            <pc:sldMk cId="1733223881" sldId="267"/>
            <ac:spMk id="26" creationId="{C3D0AD61-C4EE-4A0B-8733-BAE046F63A90}"/>
          </ac:spMkLst>
        </pc:spChg>
        <pc:picChg chg="mod ord">
          <ac:chgData name="Jordan Burton" userId="5595b0ca-809d-4e88-a727-61ed2bcf51ed" providerId="ADAL" clId="{647817E1-9A1E-4F90-A39B-D8DEF9B36A3E}" dt="2023-12-18T13:44:04.103" v="5" actId="26606"/>
          <ac:picMkLst>
            <pc:docMk/>
            <pc:sldMk cId="1733223881" sldId="267"/>
            <ac:picMk id="4" creationId="{D8E454FE-F19E-4E46-980D-BF78A83885E2}"/>
          </ac:picMkLst>
        </pc:picChg>
        <pc:picChg chg="add mod">
          <ac:chgData name="Jordan Burton" userId="5595b0ca-809d-4e88-a727-61ed2bcf51ed" providerId="ADAL" clId="{647817E1-9A1E-4F90-A39B-D8DEF9B36A3E}" dt="2023-12-18T13:44:04.103" v="5" actId="26606"/>
          <ac:picMkLst>
            <pc:docMk/>
            <pc:sldMk cId="1733223881" sldId="267"/>
            <ac:picMk id="6" creationId="{68CD7617-C81F-AAEF-6782-DC387973208F}"/>
          </ac:picMkLst>
        </pc:picChg>
        <pc:cxnChg chg="add del">
          <ac:chgData name="Jordan Burton" userId="5595b0ca-809d-4e88-a727-61ed2bcf51ed" providerId="ADAL" clId="{647817E1-9A1E-4F90-A39B-D8DEF9B36A3E}" dt="2023-12-18T13:44:04.103" v="5" actId="26606"/>
          <ac:cxnSpMkLst>
            <pc:docMk/>
            <pc:sldMk cId="1733223881" sldId="267"/>
            <ac:cxnSpMk id="11" creationId="{7F1E95A2-E5F1-4C8A-92DC-CE369D193924}"/>
          </ac:cxnSpMkLst>
        </pc:cxnChg>
        <pc:cxnChg chg="add del">
          <ac:chgData name="Jordan Burton" userId="5595b0ca-809d-4e88-a727-61ed2bcf51ed" providerId="ADAL" clId="{647817E1-9A1E-4F90-A39B-D8DEF9B36A3E}" dt="2023-12-18T13:44:04.103" v="5" actId="26606"/>
          <ac:cxnSpMkLst>
            <pc:docMk/>
            <pc:sldMk cId="1733223881" sldId="267"/>
            <ac:cxnSpMk id="13" creationId="{AFCF674C-D208-4497-A189-02E8503DA8F3}"/>
          </ac:cxnSpMkLst>
        </pc:cxnChg>
        <pc:cxnChg chg="add del">
          <ac:chgData name="Jordan Burton" userId="5595b0ca-809d-4e88-a727-61ed2bcf51ed" providerId="ADAL" clId="{647817E1-9A1E-4F90-A39B-D8DEF9B36A3E}" dt="2023-12-18T13:43:59.763" v="2" actId="26606"/>
          <ac:cxnSpMkLst>
            <pc:docMk/>
            <pc:sldMk cId="1733223881" sldId="267"/>
            <ac:cxnSpMk id="20" creationId="{B43766AD-6614-4710-B2A4-7BB682EE3D66}"/>
          </ac:cxnSpMkLst>
        </pc:cxnChg>
        <pc:cxnChg chg="add del">
          <ac:chgData name="Jordan Burton" userId="5595b0ca-809d-4e88-a727-61ed2bcf51ed" providerId="ADAL" clId="{647817E1-9A1E-4F90-A39B-D8DEF9B36A3E}" dt="2023-12-18T13:44:04.098" v="4" actId="26606"/>
          <ac:cxnSpMkLst>
            <pc:docMk/>
            <pc:sldMk cId="1733223881" sldId="267"/>
            <ac:cxnSpMk id="22" creationId="{CFB03A8F-6114-4C92-B337-6D698FDFF39F}"/>
          </ac:cxnSpMkLst>
        </pc:cxnChg>
        <pc:cxnChg chg="add del">
          <ac:chgData name="Jordan Burton" userId="5595b0ca-809d-4e88-a727-61ed2bcf51ed" providerId="ADAL" clId="{647817E1-9A1E-4F90-A39B-D8DEF9B36A3E}" dt="2023-12-18T13:44:04.098" v="4" actId="26606"/>
          <ac:cxnSpMkLst>
            <pc:docMk/>
            <pc:sldMk cId="1733223881" sldId="267"/>
            <ac:cxnSpMk id="24" creationId="{85464D73-EC80-43C4-BB2F-9655F6E1F0F1}"/>
          </ac:cxnSpMkLst>
        </pc:cxnChg>
        <pc:cxnChg chg="add del">
          <ac:chgData name="Jordan Burton" userId="5595b0ca-809d-4e88-a727-61ed2bcf51ed" providerId="ADAL" clId="{647817E1-9A1E-4F90-A39B-D8DEF9B36A3E}" dt="2023-12-18T13:44:18.616" v="21"/>
          <ac:cxnSpMkLst>
            <pc:docMk/>
            <pc:sldMk cId="1733223881" sldId="267"/>
            <ac:cxnSpMk id="27" creationId="{8916C3E3-8382-46AB-88B8-8CAE8FF28288}"/>
          </ac:cxnSpMkLst>
        </pc:cxnChg>
        <pc:cxnChg chg="add del">
          <ac:chgData name="Jordan Burton" userId="5595b0ca-809d-4e88-a727-61ed2bcf51ed" providerId="ADAL" clId="{647817E1-9A1E-4F90-A39B-D8DEF9B36A3E}" dt="2023-12-18T13:44:18.616" v="21"/>
          <ac:cxnSpMkLst>
            <pc:docMk/>
            <pc:sldMk cId="1733223881" sldId="267"/>
            <ac:cxnSpMk id="28" creationId="{066B2F53-52E2-4B53-BAF3-FCB37CD9E331}"/>
          </ac:cxnSpMkLst>
        </pc:cxnChg>
      </pc:sldChg>
      <pc:sldChg chg="modSp">
        <pc:chgData name="Jordan Burton" userId="5595b0ca-809d-4e88-a727-61ed2bcf51ed" providerId="ADAL" clId="{647817E1-9A1E-4F90-A39B-D8DEF9B36A3E}" dt="2023-12-18T13:44:18.616" v="21"/>
        <pc:sldMkLst>
          <pc:docMk/>
          <pc:sldMk cId="578074151" sldId="268"/>
        </pc:sldMkLst>
        <pc:picChg chg="mod">
          <ac:chgData name="Jordan Burton" userId="5595b0ca-809d-4e88-a727-61ed2bcf51ed" providerId="ADAL" clId="{647817E1-9A1E-4F90-A39B-D8DEF9B36A3E}" dt="2023-12-18T13:44:18.616" v="21"/>
          <ac:picMkLst>
            <pc:docMk/>
            <pc:sldMk cId="578074151" sldId="268"/>
            <ac:picMk id="4" creationId="{5AD9CB05-CE61-4F30-A956-8F6BA0665892}"/>
          </ac:picMkLst>
        </pc:picChg>
      </pc:sldChg>
      <pc:sldChg chg="delSp delDesignElem">
        <pc:chgData name="Jordan Burton" userId="5595b0ca-809d-4e88-a727-61ed2bcf51ed" providerId="ADAL" clId="{647817E1-9A1E-4F90-A39B-D8DEF9B36A3E}" dt="2023-12-18T13:44:18.616" v="21"/>
        <pc:sldMkLst>
          <pc:docMk/>
          <pc:sldMk cId="2033431158" sldId="270"/>
        </pc:sldMkLst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2033431158" sldId="270"/>
            <ac:spMk id="45" creationId="{E53615EE-C559-4E03-999B-5477F1626FE5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2033431158" sldId="270"/>
            <ac:cxnSpMk id="46" creationId="{B43766AD-6614-4710-B2A4-7BB682EE3D66}"/>
          </ac:cxnSpMkLst>
        </pc:cxnChg>
      </pc:sldChg>
      <pc:sldChg chg="modSp">
        <pc:chgData name="Jordan Burton" userId="5595b0ca-809d-4e88-a727-61ed2bcf51ed" providerId="ADAL" clId="{647817E1-9A1E-4F90-A39B-D8DEF9B36A3E}" dt="2023-12-18T13:44:18.616" v="21"/>
        <pc:sldMkLst>
          <pc:docMk/>
          <pc:sldMk cId="3522304727" sldId="272"/>
        </pc:sldMkLst>
        <pc:spChg chg="mod">
          <ac:chgData name="Jordan Burton" userId="5595b0ca-809d-4e88-a727-61ed2bcf51ed" providerId="ADAL" clId="{647817E1-9A1E-4F90-A39B-D8DEF9B36A3E}" dt="2023-12-18T13:44:18.616" v="21"/>
          <ac:spMkLst>
            <pc:docMk/>
            <pc:sldMk cId="3522304727" sldId="272"/>
            <ac:spMk id="2" creationId="{4A5E329A-C950-48D1-96B7-228372DDE645}"/>
          </ac:spMkLst>
        </pc:spChg>
        <pc:spChg chg="mod">
          <ac:chgData name="Jordan Burton" userId="5595b0ca-809d-4e88-a727-61ed2bcf51ed" providerId="ADAL" clId="{647817E1-9A1E-4F90-A39B-D8DEF9B36A3E}" dt="2023-12-18T13:44:18.616" v="21"/>
          <ac:spMkLst>
            <pc:docMk/>
            <pc:sldMk cId="3522304727" sldId="272"/>
            <ac:spMk id="3" creationId="{8CFC0DFC-1019-4854-8C01-578B71B001E3}"/>
          </ac:spMkLst>
        </pc:spChg>
      </pc:sldChg>
      <pc:sldChg chg="modSp">
        <pc:chgData name="Jordan Burton" userId="5595b0ca-809d-4e88-a727-61ed2bcf51ed" providerId="ADAL" clId="{647817E1-9A1E-4F90-A39B-D8DEF9B36A3E}" dt="2023-12-18T13:44:18.616" v="21"/>
        <pc:sldMkLst>
          <pc:docMk/>
          <pc:sldMk cId="2484865930" sldId="273"/>
        </pc:sldMkLst>
        <pc:spChg chg="mod">
          <ac:chgData name="Jordan Burton" userId="5595b0ca-809d-4e88-a727-61ed2bcf51ed" providerId="ADAL" clId="{647817E1-9A1E-4F90-A39B-D8DEF9B36A3E}" dt="2023-12-18T13:44:18.616" v="21"/>
          <ac:spMkLst>
            <pc:docMk/>
            <pc:sldMk cId="2484865930" sldId="273"/>
            <ac:spMk id="2" creationId="{7BF6B3F1-BDF4-47CF-AC85-7B3ED13DCCBA}"/>
          </ac:spMkLst>
        </pc:spChg>
        <pc:spChg chg="mod">
          <ac:chgData name="Jordan Burton" userId="5595b0ca-809d-4e88-a727-61ed2bcf51ed" providerId="ADAL" clId="{647817E1-9A1E-4F90-A39B-D8DEF9B36A3E}" dt="2023-12-18T13:44:18.616" v="21"/>
          <ac:spMkLst>
            <pc:docMk/>
            <pc:sldMk cId="2484865930" sldId="273"/>
            <ac:spMk id="3" creationId="{C2BD2A3D-285B-482B-A301-0022B67F23DA}"/>
          </ac:spMkLst>
        </pc:spChg>
      </pc:sldChg>
      <pc:sldChg chg="delSp delDesignElem">
        <pc:chgData name="Jordan Burton" userId="5595b0ca-809d-4e88-a727-61ed2bcf51ed" providerId="ADAL" clId="{647817E1-9A1E-4F90-A39B-D8DEF9B36A3E}" dt="2023-12-18T13:44:18.616" v="21"/>
        <pc:sldMkLst>
          <pc:docMk/>
          <pc:sldMk cId="2237321969" sldId="274"/>
        </pc:sldMkLst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2237321969" sldId="274"/>
            <ac:spMk id="10" creationId="{E49D7415-2F11-44C2-B6AA-13A25B6814B9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2237321969" sldId="274"/>
            <ac:cxnSpMk id="12" creationId="{5EF1A8C6-8F60-4EF2-B4D7-A5A5E94F6946}"/>
          </ac:cxnSpMkLst>
        </pc:cxn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2237321969" sldId="274"/>
            <ac:cxnSpMk id="14" creationId="{FD9760AA-CA3F-4C65-B688-B44307731F5A}"/>
          </ac:cxnSpMkLst>
        </pc:cxnChg>
      </pc:sldChg>
      <pc:sldChg chg="delSp delDesignElem">
        <pc:chgData name="Jordan Burton" userId="5595b0ca-809d-4e88-a727-61ed2bcf51ed" providerId="ADAL" clId="{647817E1-9A1E-4F90-A39B-D8DEF9B36A3E}" dt="2023-12-18T13:44:18.616" v="21"/>
        <pc:sldMkLst>
          <pc:docMk/>
          <pc:sldMk cId="3620014356" sldId="275"/>
        </pc:sldMkLst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3620014356" sldId="275"/>
            <ac:spMk id="9" creationId="{F68B2C62-7648-4430-90D5-AE0F252AF113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3620014356" sldId="275"/>
            <ac:cxnSpMk id="11" creationId="{AAD0195E-7F27-4D06-9427-0C121D721A14}"/>
          </ac:cxnSpMkLst>
        </pc:cxn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3620014356" sldId="275"/>
            <ac:cxnSpMk id="13" creationId="{9D74C2FC-3228-4FC1-B97B-87AD35508D91}"/>
          </ac:cxnSpMkLst>
        </pc:cxnChg>
      </pc:sldChg>
      <pc:sldChg chg="modSp">
        <pc:chgData name="Jordan Burton" userId="5595b0ca-809d-4e88-a727-61ed2bcf51ed" providerId="ADAL" clId="{647817E1-9A1E-4F90-A39B-D8DEF9B36A3E}" dt="2023-12-18T13:44:18.616" v="21"/>
        <pc:sldMkLst>
          <pc:docMk/>
          <pc:sldMk cId="1917110526" sldId="276"/>
        </pc:sldMkLst>
        <pc:spChg chg="mod">
          <ac:chgData name="Jordan Burton" userId="5595b0ca-809d-4e88-a727-61ed2bcf51ed" providerId="ADAL" clId="{647817E1-9A1E-4F90-A39B-D8DEF9B36A3E}" dt="2023-12-18T13:44:18.616" v="21"/>
          <ac:spMkLst>
            <pc:docMk/>
            <pc:sldMk cId="1917110526" sldId="276"/>
            <ac:spMk id="2" creationId="{74E34AD2-ED7C-49F4-973B-AD2832BEB3BE}"/>
          </ac:spMkLst>
        </pc:spChg>
        <pc:spChg chg="mod">
          <ac:chgData name="Jordan Burton" userId="5595b0ca-809d-4e88-a727-61ed2bcf51ed" providerId="ADAL" clId="{647817E1-9A1E-4F90-A39B-D8DEF9B36A3E}" dt="2023-12-18T13:44:18.616" v="21"/>
          <ac:spMkLst>
            <pc:docMk/>
            <pc:sldMk cId="1917110526" sldId="276"/>
            <ac:spMk id="3" creationId="{8B13EE13-3172-4491-AA8B-21AD8CA890DF}"/>
          </ac:spMkLst>
        </pc:spChg>
      </pc:sldChg>
      <pc:sldChg chg="modSp">
        <pc:chgData name="Jordan Burton" userId="5595b0ca-809d-4e88-a727-61ed2bcf51ed" providerId="ADAL" clId="{647817E1-9A1E-4F90-A39B-D8DEF9B36A3E}" dt="2023-12-18T13:44:18.616" v="21"/>
        <pc:sldMkLst>
          <pc:docMk/>
          <pc:sldMk cId="2869118119" sldId="277"/>
        </pc:sldMkLst>
        <pc:spChg chg="mod">
          <ac:chgData name="Jordan Burton" userId="5595b0ca-809d-4e88-a727-61ed2bcf51ed" providerId="ADAL" clId="{647817E1-9A1E-4F90-A39B-D8DEF9B36A3E}" dt="2023-12-18T13:44:18.616" v="21"/>
          <ac:spMkLst>
            <pc:docMk/>
            <pc:sldMk cId="2869118119" sldId="277"/>
            <ac:spMk id="2" creationId="{12C50305-71B8-4B4D-85E5-6227EF735662}"/>
          </ac:spMkLst>
        </pc:spChg>
        <pc:picChg chg="mod">
          <ac:chgData name="Jordan Burton" userId="5595b0ca-809d-4e88-a727-61ed2bcf51ed" providerId="ADAL" clId="{647817E1-9A1E-4F90-A39B-D8DEF9B36A3E}" dt="2023-12-18T13:44:18.616" v="21"/>
          <ac:picMkLst>
            <pc:docMk/>
            <pc:sldMk cId="2869118119" sldId="277"/>
            <ac:picMk id="4" creationId="{DE3DEEB9-C5D8-C17B-5CD6-AFB4C5EB8404}"/>
          </ac:picMkLst>
        </pc:picChg>
      </pc:sldChg>
      <pc:sldChg chg="modSp">
        <pc:chgData name="Jordan Burton" userId="5595b0ca-809d-4e88-a727-61ed2bcf51ed" providerId="ADAL" clId="{647817E1-9A1E-4F90-A39B-D8DEF9B36A3E}" dt="2023-12-18T13:44:18.616" v="21"/>
        <pc:sldMkLst>
          <pc:docMk/>
          <pc:sldMk cId="2119634138" sldId="278"/>
        </pc:sldMkLst>
        <pc:picChg chg="mod">
          <ac:chgData name="Jordan Burton" userId="5595b0ca-809d-4e88-a727-61ed2bcf51ed" providerId="ADAL" clId="{647817E1-9A1E-4F90-A39B-D8DEF9B36A3E}" dt="2023-12-18T13:44:18.616" v="21"/>
          <ac:picMkLst>
            <pc:docMk/>
            <pc:sldMk cId="2119634138" sldId="278"/>
            <ac:picMk id="10" creationId="{56ACBCBB-10D4-4318-AC89-ECBABFCEA748}"/>
          </ac:picMkLst>
        </pc:picChg>
      </pc:sldChg>
      <pc:sldChg chg="delSp delDesignElem">
        <pc:chgData name="Jordan Burton" userId="5595b0ca-809d-4e88-a727-61ed2bcf51ed" providerId="ADAL" clId="{647817E1-9A1E-4F90-A39B-D8DEF9B36A3E}" dt="2023-12-18T13:44:18.616" v="21"/>
        <pc:sldMkLst>
          <pc:docMk/>
          <pc:sldMk cId="1075403967" sldId="279"/>
        </pc:sldMkLst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1075403967" sldId="279"/>
            <ac:spMk id="30" creationId="{F68B2C62-7648-4430-90D5-AE0F252AF113}"/>
          </ac:spMkLst>
        </pc:sp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1075403967" sldId="279"/>
            <ac:cxnSpMk id="31" creationId="{9BB96FAB-CCBF-4D1E-9D0D-B038ACC29BD0}"/>
          </ac:cxnSpMkLst>
        </pc:cxnChg>
      </pc:sldChg>
      <pc:sldChg chg="modSp">
        <pc:chgData name="Jordan Burton" userId="5595b0ca-809d-4e88-a727-61ed2bcf51ed" providerId="ADAL" clId="{647817E1-9A1E-4F90-A39B-D8DEF9B36A3E}" dt="2023-12-18T13:44:18.616" v="21"/>
        <pc:sldMkLst>
          <pc:docMk/>
          <pc:sldMk cId="1468168353" sldId="281"/>
        </pc:sldMkLst>
        <pc:spChg chg="mod">
          <ac:chgData name="Jordan Burton" userId="5595b0ca-809d-4e88-a727-61ed2bcf51ed" providerId="ADAL" clId="{647817E1-9A1E-4F90-A39B-D8DEF9B36A3E}" dt="2023-12-18T13:44:18.616" v="21"/>
          <ac:spMkLst>
            <pc:docMk/>
            <pc:sldMk cId="1468168353" sldId="281"/>
            <ac:spMk id="2" creationId="{7A943656-EDEB-428D-6300-1758D4E8699A}"/>
          </ac:spMkLst>
        </pc:spChg>
      </pc:sldChg>
      <pc:sldChg chg="delSp modSp mod delDesignElem">
        <pc:chgData name="Jordan Burton" userId="5595b0ca-809d-4e88-a727-61ed2bcf51ed" providerId="ADAL" clId="{647817E1-9A1E-4F90-A39B-D8DEF9B36A3E}" dt="2023-12-18T13:45:05.736" v="27" actId="1076"/>
        <pc:sldMkLst>
          <pc:docMk/>
          <pc:sldMk cId="349961164" sldId="282"/>
        </pc:sldMkLst>
        <pc:spChg chg="mod">
          <ac:chgData name="Jordan Burton" userId="5595b0ca-809d-4e88-a727-61ed2bcf51ed" providerId="ADAL" clId="{647817E1-9A1E-4F90-A39B-D8DEF9B36A3E}" dt="2023-12-18T13:45:05.736" v="27" actId="1076"/>
          <ac:spMkLst>
            <pc:docMk/>
            <pc:sldMk cId="349961164" sldId="282"/>
            <ac:spMk id="2" creationId="{D887E8F5-35EB-4397-AEC8-B2E1E084655E}"/>
          </ac:spMkLst>
        </pc:spChg>
        <pc:spChg chg="del">
          <ac:chgData name="Jordan Burton" userId="5595b0ca-809d-4e88-a727-61ed2bcf51ed" providerId="ADAL" clId="{647817E1-9A1E-4F90-A39B-D8DEF9B36A3E}" dt="2023-12-18T13:44:18.616" v="21"/>
          <ac:spMkLst>
            <pc:docMk/>
            <pc:sldMk cId="349961164" sldId="282"/>
            <ac:spMk id="20" creationId="{33E93247-6229-44AB-A550-739E971E690B}"/>
          </ac:spMkLst>
        </pc:spChg>
        <pc:picChg chg="mod">
          <ac:chgData name="Jordan Burton" userId="5595b0ca-809d-4e88-a727-61ed2bcf51ed" providerId="ADAL" clId="{647817E1-9A1E-4F90-A39B-D8DEF9B36A3E}" dt="2023-12-18T13:44:51.577" v="24" actId="1076"/>
          <ac:picMkLst>
            <pc:docMk/>
            <pc:sldMk cId="349961164" sldId="282"/>
            <ac:picMk id="5" creationId="{C8B28538-4320-4C49-AC9A-81E0321BB5F8}"/>
          </ac:picMkLst>
        </pc:pic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349961164" sldId="282"/>
            <ac:cxnSpMk id="13" creationId="{F64F9B95-9045-48D2-B9F3-2927E98F54AA}"/>
          </ac:cxnSpMkLst>
        </pc:cxn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349961164" sldId="282"/>
            <ac:cxnSpMk id="18" creationId="{085AA86F-6A4D-4BCB-A045-D992CDC2959B}"/>
          </ac:cxnSpMkLst>
        </pc:cxnChg>
        <pc:cxnChg chg="del">
          <ac:chgData name="Jordan Burton" userId="5595b0ca-809d-4e88-a727-61ed2bcf51ed" providerId="ADAL" clId="{647817E1-9A1E-4F90-A39B-D8DEF9B36A3E}" dt="2023-12-18T13:44:18.616" v="21"/>
          <ac:cxnSpMkLst>
            <pc:docMk/>
            <pc:sldMk cId="349961164" sldId="282"/>
            <ac:cxnSpMk id="22" creationId="{EE2E603F-4A95-4FE8-BB06-211DFD75DBEF}"/>
          </ac:cxnSpMkLst>
        </pc:cxnChg>
      </pc:sldChg>
    </pc:docChg>
  </pc:docChgLst>
  <pc:docChgLst>
    <pc:chgData name="Jordan Burton" userId="5595b0ca-809d-4e88-a727-61ed2bcf51ed" providerId="ADAL" clId="{8186510E-1A4A-4AAD-95B9-147967CF6A1F}"/>
    <pc:docChg chg="undo custSel addSld delSld modSld sldOrd modMainMaster">
      <pc:chgData name="Jordan Burton" userId="5595b0ca-809d-4e88-a727-61ed2bcf51ed" providerId="ADAL" clId="{8186510E-1A4A-4AAD-95B9-147967CF6A1F}" dt="2023-07-06T12:49:14.599" v="2668" actId="1076"/>
      <pc:docMkLst>
        <pc:docMk/>
      </pc:docMkLst>
      <pc:sldChg chg="addSp delSp modSp mod">
        <pc:chgData name="Jordan Burton" userId="5595b0ca-809d-4e88-a727-61ed2bcf51ed" providerId="ADAL" clId="{8186510E-1A4A-4AAD-95B9-147967CF6A1F}" dt="2023-07-06T12:49:14.599" v="2668" actId="1076"/>
        <pc:sldMkLst>
          <pc:docMk/>
          <pc:sldMk cId="4226377312" sldId="256"/>
        </pc:sldMkLst>
        <pc:spChg chg="add mod">
          <ac:chgData name="Jordan Burton" userId="5595b0ca-809d-4e88-a727-61ed2bcf51ed" providerId="ADAL" clId="{8186510E-1A4A-4AAD-95B9-147967CF6A1F}" dt="2023-07-06T12:49:14.599" v="2668" actId="1076"/>
          <ac:spMkLst>
            <pc:docMk/>
            <pc:sldMk cId="4226377312" sldId="256"/>
            <ac:spMk id="8" creationId="{E272283D-110F-4FAF-A9FF-AE43B1B3AA53}"/>
          </ac:spMkLst>
        </pc:spChg>
        <pc:picChg chg="add del mod">
          <ac:chgData name="Jordan Burton" userId="5595b0ca-809d-4e88-a727-61ed2bcf51ed" providerId="ADAL" clId="{8186510E-1A4A-4AAD-95B9-147967CF6A1F}" dt="2023-07-06T12:48:37.936" v="2623" actId="478"/>
          <ac:picMkLst>
            <pc:docMk/>
            <pc:sldMk cId="4226377312" sldId="256"/>
            <ac:picMk id="3" creationId="{10ABDF5A-3CDA-436A-B457-C8F1FE50E794}"/>
          </ac:picMkLst>
        </pc:picChg>
      </pc:sldChg>
      <pc:sldChg chg="modSp mod modAnim modNotesTx">
        <pc:chgData name="Jordan Burton" userId="5595b0ca-809d-4e88-a727-61ed2bcf51ed" providerId="ADAL" clId="{8186510E-1A4A-4AAD-95B9-147967CF6A1F}" dt="2023-07-06T12:28:43.565" v="2595"/>
        <pc:sldMkLst>
          <pc:docMk/>
          <pc:sldMk cId="1318859223" sldId="257"/>
        </pc:sldMkLst>
        <pc:spChg chg="mod">
          <ac:chgData name="Jordan Burton" userId="5595b0ca-809d-4e88-a727-61ed2bcf51ed" providerId="ADAL" clId="{8186510E-1A4A-4AAD-95B9-147967CF6A1F}" dt="2023-07-06T12:22:28.141" v="2564" actId="20577"/>
          <ac:spMkLst>
            <pc:docMk/>
            <pc:sldMk cId="1318859223" sldId="257"/>
            <ac:spMk id="2" creationId="{359AC3FD-847F-49BB-A1F0-D0131B61C975}"/>
          </ac:spMkLst>
        </pc:spChg>
        <pc:spChg chg="mod">
          <ac:chgData name="Jordan Burton" userId="5595b0ca-809d-4e88-a727-61ed2bcf51ed" providerId="ADAL" clId="{8186510E-1A4A-4AAD-95B9-147967CF6A1F}" dt="2023-07-06T12:25:34.083" v="2593" actId="113"/>
          <ac:spMkLst>
            <pc:docMk/>
            <pc:sldMk cId="1318859223" sldId="257"/>
            <ac:spMk id="3" creationId="{551320CB-D83F-47B8-9FD2-434FD8FD6423}"/>
          </ac:spMkLst>
        </pc:spChg>
      </pc:sldChg>
      <pc:sldChg chg="modSp mod modNotesTx">
        <pc:chgData name="Jordan Burton" userId="5595b0ca-809d-4e88-a727-61ed2bcf51ed" providerId="ADAL" clId="{8186510E-1A4A-4AAD-95B9-147967CF6A1F}" dt="2023-07-06T12:23:15.033" v="2584"/>
        <pc:sldMkLst>
          <pc:docMk/>
          <pc:sldMk cId="3689893590" sldId="259"/>
        </pc:sldMkLst>
        <pc:spChg chg="mod">
          <ac:chgData name="Jordan Burton" userId="5595b0ca-809d-4e88-a727-61ed2bcf51ed" providerId="ADAL" clId="{8186510E-1A4A-4AAD-95B9-147967CF6A1F}" dt="2023-07-06T12:22:44.383" v="2583" actId="27636"/>
          <ac:spMkLst>
            <pc:docMk/>
            <pc:sldMk cId="3689893590" sldId="259"/>
            <ac:spMk id="2" creationId="{359AC3FD-847F-49BB-A1F0-D0131B61C975}"/>
          </ac:spMkLst>
        </pc:spChg>
      </pc:sldChg>
      <pc:sldChg chg="modSp mod">
        <pc:chgData name="Jordan Burton" userId="5595b0ca-809d-4e88-a727-61ed2bcf51ed" providerId="ADAL" clId="{8186510E-1A4A-4AAD-95B9-147967CF6A1F}" dt="2023-07-06T12:04:46.200" v="2521" actId="1076"/>
        <pc:sldMkLst>
          <pc:docMk/>
          <pc:sldMk cId="1733223881" sldId="267"/>
        </pc:sldMkLst>
        <pc:picChg chg="mod">
          <ac:chgData name="Jordan Burton" userId="5595b0ca-809d-4e88-a727-61ed2bcf51ed" providerId="ADAL" clId="{8186510E-1A4A-4AAD-95B9-147967CF6A1F}" dt="2023-07-06T12:04:46.200" v="2521" actId="1076"/>
          <ac:picMkLst>
            <pc:docMk/>
            <pc:sldMk cId="1733223881" sldId="267"/>
            <ac:picMk id="4" creationId="{D8E454FE-F19E-4E46-980D-BF78A83885E2}"/>
          </ac:picMkLst>
        </pc:picChg>
      </pc:sldChg>
      <pc:sldChg chg="modSp del ord">
        <pc:chgData name="Jordan Burton" userId="5595b0ca-809d-4e88-a727-61ed2bcf51ed" providerId="ADAL" clId="{8186510E-1A4A-4AAD-95B9-147967CF6A1F}" dt="2023-07-03T14:43:58.953" v="1355" actId="2696"/>
        <pc:sldMkLst>
          <pc:docMk/>
          <pc:sldMk cId="2189702433" sldId="269"/>
        </pc:sldMkLst>
        <pc:graphicFrameChg chg="mod">
          <ac:chgData name="Jordan Burton" userId="5595b0ca-809d-4e88-a727-61ed2bcf51ed" providerId="ADAL" clId="{8186510E-1A4A-4AAD-95B9-147967CF6A1F}" dt="2023-07-03T14:41:34.549" v="1354" actId="20577"/>
          <ac:graphicFrameMkLst>
            <pc:docMk/>
            <pc:sldMk cId="2189702433" sldId="269"/>
            <ac:graphicFrameMk id="15" creationId="{3A7E13B8-7A4A-6B46-9095-E9DF88C7198E}"/>
          </ac:graphicFrameMkLst>
        </pc:graphicFrameChg>
      </pc:sldChg>
      <pc:sldChg chg="addSp delSp modSp mod setBg">
        <pc:chgData name="Jordan Burton" userId="5595b0ca-809d-4e88-a727-61ed2bcf51ed" providerId="ADAL" clId="{8186510E-1A4A-4AAD-95B9-147967CF6A1F}" dt="2023-07-03T13:57:55.078" v="427"/>
        <pc:sldMkLst>
          <pc:docMk/>
          <pc:sldMk cId="2033431158" sldId="270"/>
        </pc:sldMkLst>
        <pc:spChg chg="mod">
          <ac:chgData name="Jordan Burton" userId="5595b0ca-809d-4e88-a727-61ed2bcf51ed" providerId="ADAL" clId="{8186510E-1A4A-4AAD-95B9-147967CF6A1F}" dt="2023-07-03T13:50:52.693" v="366" actId="26606"/>
          <ac:spMkLst>
            <pc:docMk/>
            <pc:sldMk cId="2033431158" sldId="270"/>
            <ac:spMk id="2" creationId="{A8C86F51-B7B6-4FB2-874F-04BF95C72498}"/>
          </ac:spMkLst>
        </pc:spChg>
        <pc:spChg chg="mod">
          <ac:chgData name="Jordan Burton" userId="5595b0ca-809d-4e88-a727-61ed2bcf51ed" providerId="ADAL" clId="{8186510E-1A4A-4AAD-95B9-147967CF6A1F}" dt="2023-07-03T13:55:16.797" v="417" actId="20577"/>
          <ac:spMkLst>
            <pc:docMk/>
            <pc:sldMk cId="2033431158" sldId="270"/>
            <ac:spMk id="3" creationId="{2EF2CC37-B1CC-4E33-B369-75E291B388FE}"/>
          </ac:spMkLst>
        </pc:spChg>
        <pc:spChg chg="add mod">
          <ac:chgData name="Jordan Burton" userId="5595b0ca-809d-4e88-a727-61ed2bcf51ed" providerId="ADAL" clId="{8186510E-1A4A-4AAD-95B9-147967CF6A1F}" dt="2023-07-03T13:52:33.348" v="393" actId="14100"/>
          <ac:spMkLst>
            <pc:docMk/>
            <pc:sldMk cId="2033431158" sldId="270"/>
            <ac:spMk id="8" creationId="{2FAD9402-44DC-49C1-937B-7957128E9847}"/>
          </ac:spMkLst>
        </pc:spChg>
        <pc:spChg chg="add del">
          <ac:chgData name="Jordan Burton" userId="5595b0ca-809d-4e88-a727-61ed2bcf51ed" providerId="ADAL" clId="{8186510E-1A4A-4AAD-95B9-147967CF6A1F}" dt="2023-07-03T13:50:14.032" v="355" actId="26606"/>
          <ac:spMkLst>
            <pc:docMk/>
            <pc:sldMk cId="2033431158" sldId="270"/>
            <ac:spMk id="12" creationId="{E53615EE-C559-4E03-999B-5477F1626FE5}"/>
          </ac:spMkLst>
        </pc:spChg>
        <pc:spChg chg="add del">
          <ac:chgData name="Jordan Burton" userId="5595b0ca-809d-4e88-a727-61ed2bcf51ed" providerId="ADAL" clId="{8186510E-1A4A-4AAD-95B9-147967CF6A1F}" dt="2023-07-03T13:50:34.960" v="360" actId="26606"/>
          <ac:spMkLst>
            <pc:docMk/>
            <pc:sldMk cId="2033431158" sldId="270"/>
            <ac:spMk id="21" creationId="{E53615EE-C559-4E03-999B-5477F1626FE5}"/>
          </ac:spMkLst>
        </pc:spChg>
        <pc:spChg chg="add del">
          <ac:chgData name="Jordan Burton" userId="5595b0ca-809d-4e88-a727-61ed2bcf51ed" providerId="ADAL" clId="{8186510E-1A4A-4AAD-95B9-147967CF6A1F}" dt="2023-07-03T13:50:52.693" v="366" actId="26606"/>
          <ac:spMkLst>
            <pc:docMk/>
            <pc:sldMk cId="2033431158" sldId="270"/>
            <ac:spMk id="30" creationId="{E53615EE-C559-4E03-999B-5477F1626FE5}"/>
          </ac:spMkLst>
        </pc:spChg>
        <pc:spChg chg="add del">
          <ac:chgData name="Jordan Burton" userId="5595b0ca-809d-4e88-a727-61ed2bcf51ed" providerId="ADAL" clId="{8186510E-1A4A-4AAD-95B9-147967CF6A1F}" dt="2023-07-03T13:50:52.687" v="365" actId="26606"/>
          <ac:spMkLst>
            <pc:docMk/>
            <pc:sldMk cId="2033431158" sldId="270"/>
            <ac:spMk id="39" creationId="{E53615EE-C559-4E03-999B-5477F1626FE5}"/>
          </ac:spMkLst>
        </pc:spChg>
        <pc:spChg chg="add">
          <ac:chgData name="Jordan Burton" userId="5595b0ca-809d-4e88-a727-61ed2bcf51ed" providerId="ADAL" clId="{8186510E-1A4A-4AAD-95B9-147967CF6A1F}" dt="2023-07-03T13:50:52.693" v="366" actId="26606"/>
          <ac:spMkLst>
            <pc:docMk/>
            <pc:sldMk cId="2033431158" sldId="270"/>
            <ac:spMk id="45" creationId="{E53615EE-C559-4E03-999B-5477F1626FE5}"/>
          </ac:spMkLst>
        </pc:spChg>
        <pc:picChg chg="add mod modCrop">
          <ac:chgData name="Jordan Burton" userId="5595b0ca-809d-4e88-a727-61ed2bcf51ed" providerId="ADAL" clId="{8186510E-1A4A-4AAD-95B9-147967CF6A1F}" dt="2023-07-03T13:54:08.381" v="395" actId="1076"/>
          <ac:picMkLst>
            <pc:docMk/>
            <pc:sldMk cId="2033431158" sldId="270"/>
            <ac:picMk id="5" creationId="{E8A171AD-F96C-45E8-ABB3-33BEEC4F033B}"/>
          </ac:picMkLst>
        </pc:picChg>
        <pc:picChg chg="add mod modCrop">
          <ac:chgData name="Jordan Burton" userId="5595b0ca-809d-4e88-a727-61ed2bcf51ed" providerId="ADAL" clId="{8186510E-1A4A-4AAD-95B9-147967CF6A1F}" dt="2023-07-03T13:52:03.106" v="388" actId="1076"/>
          <ac:picMkLst>
            <pc:docMk/>
            <pc:sldMk cId="2033431158" sldId="270"/>
            <ac:picMk id="7" creationId="{982F21F0-E5D5-4E57-87BD-7DCC3929B69B}"/>
          </ac:picMkLst>
        </pc:picChg>
        <pc:cxnChg chg="add mod">
          <ac:chgData name="Jordan Burton" userId="5595b0ca-809d-4e88-a727-61ed2bcf51ed" providerId="ADAL" clId="{8186510E-1A4A-4AAD-95B9-147967CF6A1F}" dt="2023-07-03T13:55:36.317" v="423" actId="14100"/>
          <ac:cxnSpMkLst>
            <pc:docMk/>
            <pc:sldMk cId="2033431158" sldId="270"/>
            <ac:cxnSpMk id="10" creationId="{202C8720-546D-4E7C-95F3-459F261F1E51}"/>
          </ac:cxnSpMkLst>
        </pc:cxnChg>
        <pc:cxnChg chg="add del">
          <ac:chgData name="Jordan Burton" userId="5595b0ca-809d-4e88-a727-61ed2bcf51ed" providerId="ADAL" clId="{8186510E-1A4A-4AAD-95B9-147967CF6A1F}" dt="2023-07-03T13:50:14.032" v="355" actId="26606"/>
          <ac:cxnSpMkLst>
            <pc:docMk/>
            <pc:sldMk cId="2033431158" sldId="270"/>
            <ac:cxnSpMk id="14" creationId="{9AEDDB4C-6582-43D5-AF25-99F4AD3A1BDC}"/>
          </ac:cxnSpMkLst>
        </pc:cxnChg>
        <pc:cxnChg chg="add del">
          <ac:chgData name="Jordan Burton" userId="5595b0ca-809d-4e88-a727-61ed2bcf51ed" providerId="ADAL" clId="{8186510E-1A4A-4AAD-95B9-147967CF6A1F}" dt="2023-07-03T13:50:14.032" v="355" actId="26606"/>
          <ac:cxnSpMkLst>
            <pc:docMk/>
            <pc:sldMk cId="2033431158" sldId="270"/>
            <ac:cxnSpMk id="16" creationId="{AB152A91-2920-4848-A8BC-B15DA32454FB}"/>
          </ac:cxnSpMkLst>
        </pc:cxnChg>
        <pc:cxnChg chg="add del">
          <ac:chgData name="Jordan Burton" userId="5595b0ca-809d-4e88-a727-61ed2bcf51ed" providerId="ADAL" clId="{8186510E-1A4A-4AAD-95B9-147967CF6A1F}" dt="2023-07-03T13:50:34.960" v="360" actId="26606"/>
          <ac:cxnSpMkLst>
            <pc:docMk/>
            <pc:sldMk cId="2033431158" sldId="270"/>
            <ac:cxnSpMk id="23" creationId="{85464D73-EC80-43C4-BB2F-9655F6E1F0F1}"/>
          </ac:cxnSpMkLst>
        </pc:cxnChg>
        <pc:cxnChg chg="add del">
          <ac:chgData name="Jordan Burton" userId="5595b0ca-809d-4e88-a727-61ed2bcf51ed" providerId="ADAL" clId="{8186510E-1A4A-4AAD-95B9-147967CF6A1F}" dt="2023-07-03T13:50:34.960" v="360" actId="26606"/>
          <ac:cxnSpMkLst>
            <pc:docMk/>
            <pc:sldMk cId="2033431158" sldId="270"/>
            <ac:cxnSpMk id="25" creationId="{CFB03A8F-6114-4C92-B337-6D698FDFF39F}"/>
          </ac:cxnSpMkLst>
        </pc:cxnChg>
        <pc:cxnChg chg="add mod">
          <ac:chgData name="Jordan Burton" userId="5595b0ca-809d-4e88-a727-61ed2bcf51ed" providerId="ADAL" clId="{8186510E-1A4A-4AAD-95B9-147967CF6A1F}" dt="2023-07-03T13:55:22.378" v="419" actId="14100"/>
          <ac:cxnSpMkLst>
            <pc:docMk/>
            <pc:sldMk cId="2033431158" sldId="270"/>
            <ac:cxnSpMk id="28" creationId="{1B5DD760-AB23-447F-AD14-6CEB8D7F4B65}"/>
          </ac:cxnSpMkLst>
        </pc:cxnChg>
        <pc:cxnChg chg="add del">
          <ac:chgData name="Jordan Burton" userId="5595b0ca-809d-4e88-a727-61ed2bcf51ed" providerId="ADAL" clId="{8186510E-1A4A-4AAD-95B9-147967CF6A1F}" dt="2023-07-03T13:50:52.693" v="366" actId="26606"/>
          <ac:cxnSpMkLst>
            <pc:docMk/>
            <pc:sldMk cId="2033431158" sldId="270"/>
            <ac:cxnSpMk id="32" creationId="{799A8EBD-049C-48E6-97ED-C9102D78FC79}"/>
          </ac:cxnSpMkLst>
        </pc:cxnChg>
        <pc:cxnChg chg="add del">
          <ac:chgData name="Jordan Burton" userId="5595b0ca-809d-4e88-a727-61ed2bcf51ed" providerId="ADAL" clId="{8186510E-1A4A-4AAD-95B9-147967CF6A1F}" dt="2023-07-03T13:50:52.693" v="366" actId="26606"/>
          <ac:cxnSpMkLst>
            <pc:docMk/>
            <pc:sldMk cId="2033431158" sldId="270"/>
            <ac:cxnSpMk id="34" creationId="{07AB7C5C-C091-4C25-B1BD-93E2F6948C92}"/>
          </ac:cxnSpMkLst>
        </pc:cxnChg>
        <pc:cxnChg chg="add mod">
          <ac:chgData name="Jordan Burton" userId="5595b0ca-809d-4e88-a727-61ed2bcf51ed" providerId="ADAL" clId="{8186510E-1A4A-4AAD-95B9-147967CF6A1F}" dt="2023-07-03T13:55:33.546" v="422" actId="14100"/>
          <ac:cxnSpMkLst>
            <pc:docMk/>
            <pc:sldMk cId="2033431158" sldId="270"/>
            <ac:cxnSpMk id="35" creationId="{57FBD287-3C0E-41AC-8894-DE9980B8F1F7}"/>
          </ac:cxnSpMkLst>
        </pc:cxnChg>
        <pc:cxnChg chg="add del">
          <ac:chgData name="Jordan Burton" userId="5595b0ca-809d-4e88-a727-61ed2bcf51ed" providerId="ADAL" clId="{8186510E-1A4A-4AAD-95B9-147967CF6A1F}" dt="2023-07-03T13:50:52.687" v="365" actId="26606"/>
          <ac:cxnSpMkLst>
            <pc:docMk/>
            <pc:sldMk cId="2033431158" sldId="270"/>
            <ac:cxnSpMk id="41" creationId="{986D0DB0-CC82-4868-9E40-44D1164BD6BA}"/>
          </ac:cxnSpMkLst>
        </pc:cxnChg>
        <pc:cxnChg chg="add del">
          <ac:chgData name="Jordan Burton" userId="5595b0ca-809d-4e88-a727-61ed2bcf51ed" providerId="ADAL" clId="{8186510E-1A4A-4AAD-95B9-147967CF6A1F}" dt="2023-07-03T13:50:52.687" v="365" actId="26606"/>
          <ac:cxnSpMkLst>
            <pc:docMk/>
            <pc:sldMk cId="2033431158" sldId="270"/>
            <ac:cxnSpMk id="43" creationId="{E9879F10-54E5-4F60-A54F-91F348A6C7E8}"/>
          </ac:cxnSpMkLst>
        </pc:cxnChg>
        <pc:cxnChg chg="add">
          <ac:chgData name="Jordan Burton" userId="5595b0ca-809d-4e88-a727-61ed2bcf51ed" providerId="ADAL" clId="{8186510E-1A4A-4AAD-95B9-147967CF6A1F}" dt="2023-07-03T13:50:52.693" v="366" actId="26606"/>
          <ac:cxnSpMkLst>
            <pc:docMk/>
            <pc:sldMk cId="2033431158" sldId="270"/>
            <ac:cxnSpMk id="46" creationId="{B43766AD-6614-4710-B2A4-7BB682EE3D66}"/>
          </ac:cxnSpMkLst>
        </pc:cxnChg>
      </pc:sldChg>
      <pc:sldChg chg="ord">
        <pc:chgData name="Jordan Burton" userId="5595b0ca-809d-4e88-a727-61ed2bcf51ed" providerId="ADAL" clId="{8186510E-1A4A-4AAD-95B9-147967CF6A1F}" dt="2023-07-03T14:07:17.876" v="875"/>
        <pc:sldMkLst>
          <pc:docMk/>
          <pc:sldMk cId="2484865930" sldId="273"/>
        </pc:sldMkLst>
      </pc:sldChg>
      <pc:sldChg chg="addSp modSp new mod ord setBg">
        <pc:chgData name="Jordan Burton" userId="5595b0ca-809d-4e88-a727-61ed2bcf51ed" providerId="ADAL" clId="{8186510E-1A4A-4AAD-95B9-147967CF6A1F}" dt="2023-07-03T14:34:31.624" v="881" actId="27636"/>
        <pc:sldMkLst>
          <pc:docMk/>
          <pc:sldMk cId="2237321969" sldId="274"/>
        </pc:sldMkLst>
        <pc:spChg chg="mod">
          <ac:chgData name="Jordan Burton" userId="5595b0ca-809d-4e88-a727-61ed2bcf51ed" providerId="ADAL" clId="{8186510E-1A4A-4AAD-95B9-147967CF6A1F}" dt="2023-07-03T14:06:09.684" v="868" actId="26606"/>
          <ac:spMkLst>
            <pc:docMk/>
            <pc:sldMk cId="2237321969" sldId="274"/>
            <ac:spMk id="2" creationId="{4A2AB9A1-FD39-4AAC-B0BC-DB47302AF188}"/>
          </ac:spMkLst>
        </pc:spChg>
        <pc:spChg chg="mod">
          <ac:chgData name="Jordan Burton" userId="5595b0ca-809d-4e88-a727-61ed2bcf51ed" providerId="ADAL" clId="{8186510E-1A4A-4AAD-95B9-147967CF6A1F}" dt="2023-07-03T14:34:31.624" v="881" actId="27636"/>
          <ac:spMkLst>
            <pc:docMk/>
            <pc:sldMk cId="2237321969" sldId="274"/>
            <ac:spMk id="3" creationId="{F744D4DA-9FBF-479F-B505-48C220C8D97D}"/>
          </ac:spMkLst>
        </pc:spChg>
        <pc:spChg chg="add">
          <ac:chgData name="Jordan Burton" userId="5595b0ca-809d-4e88-a727-61ed2bcf51ed" providerId="ADAL" clId="{8186510E-1A4A-4AAD-95B9-147967CF6A1F}" dt="2023-07-03T14:06:09.684" v="868" actId="26606"/>
          <ac:spMkLst>
            <pc:docMk/>
            <pc:sldMk cId="2237321969" sldId="274"/>
            <ac:spMk id="10" creationId="{E49D7415-2F11-44C2-B6AA-13A25B6814B9}"/>
          </ac:spMkLst>
        </pc:spChg>
        <pc:picChg chg="add mod">
          <ac:chgData name="Jordan Burton" userId="5595b0ca-809d-4e88-a727-61ed2bcf51ed" providerId="ADAL" clId="{8186510E-1A4A-4AAD-95B9-147967CF6A1F}" dt="2023-07-03T14:06:36.202" v="871" actId="208"/>
          <ac:picMkLst>
            <pc:docMk/>
            <pc:sldMk cId="2237321969" sldId="274"/>
            <ac:picMk id="7" creationId="{B8E25D53-498A-6B96-B85B-599E0500A59E}"/>
          </ac:picMkLst>
        </pc:picChg>
        <pc:cxnChg chg="add">
          <ac:chgData name="Jordan Burton" userId="5595b0ca-809d-4e88-a727-61ed2bcf51ed" providerId="ADAL" clId="{8186510E-1A4A-4AAD-95B9-147967CF6A1F}" dt="2023-07-03T14:06:09.684" v="868" actId="26606"/>
          <ac:cxnSpMkLst>
            <pc:docMk/>
            <pc:sldMk cId="2237321969" sldId="274"/>
            <ac:cxnSpMk id="12" creationId="{5EF1A8C6-8F60-4EF2-B4D7-A5A5E94F6946}"/>
          </ac:cxnSpMkLst>
        </pc:cxnChg>
        <pc:cxnChg chg="add">
          <ac:chgData name="Jordan Burton" userId="5595b0ca-809d-4e88-a727-61ed2bcf51ed" providerId="ADAL" clId="{8186510E-1A4A-4AAD-95B9-147967CF6A1F}" dt="2023-07-03T14:06:09.684" v="868" actId="26606"/>
          <ac:cxnSpMkLst>
            <pc:docMk/>
            <pc:sldMk cId="2237321969" sldId="274"/>
            <ac:cxnSpMk id="14" creationId="{FD9760AA-CA3F-4C65-B688-B44307731F5A}"/>
          </ac:cxnSpMkLst>
        </pc:cxnChg>
      </pc:sldChg>
      <pc:sldChg chg="addSp delSp modSp new mod ord setBg modAnim">
        <pc:chgData name="Jordan Burton" userId="5595b0ca-809d-4e88-a727-61ed2bcf51ed" providerId="ADAL" clId="{8186510E-1A4A-4AAD-95B9-147967CF6A1F}" dt="2023-07-03T14:56:55.849" v="1919"/>
        <pc:sldMkLst>
          <pc:docMk/>
          <pc:sldMk cId="3620014356" sldId="275"/>
        </pc:sldMkLst>
        <pc:spChg chg="mod">
          <ac:chgData name="Jordan Burton" userId="5595b0ca-809d-4e88-a727-61ed2bcf51ed" providerId="ADAL" clId="{8186510E-1A4A-4AAD-95B9-147967CF6A1F}" dt="2023-07-03T14:40:19.438" v="1344" actId="20577"/>
          <ac:spMkLst>
            <pc:docMk/>
            <pc:sldMk cId="3620014356" sldId="275"/>
            <ac:spMk id="2" creationId="{24F5BD7F-27F5-4AC2-BDF2-E6D07696B7C1}"/>
          </ac:spMkLst>
        </pc:spChg>
        <pc:spChg chg="del mod">
          <ac:chgData name="Jordan Burton" userId="5595b0ca-809d-4e88-a727-61ed2bcf51ed" providerId="ADAL" clId="{8186510E-1A4A-4AAD-95B9-147967CF6A1F}" dt="2023-07-03T14:40:10.905" v="1312" actId="26606"/>
          <ac:spMkLst>
            <pc:docMk/>
            <pc:sldMk cId="3620014356" sldId="275"/>
            <ac:spMk id="3" creationId="{66D43EBC-D380-4E42-A116-7F65153D778D}"/>
          </ac:spMkLst>
        </pc:spChg>
        <pc:spChg chg="add">
          <ac:chgData name="Jordan Burton" userId="5595b0ca-809d-4e88-a727-61ed2bcf51ed" providerId="ADAL" clId="{8186510E-1A4A-4AAD-95B9-147967CF6A1F}" dt="2023-07-03T14:40:10.905" v="1312" actId="26606"/>
          <ac:spMkLst>
            <pc:docMk/>
            <pc:sldMk cId="3620014356" sldId="275"/>
            <ac:spMk id="9" creationId="{F68B2C62-7648-4430-90D5-AE0F252AF113}"/>
          </ac:spMkLst>
        </pc:spChg>
        <pc:graphicFrameChg chg="add">
          <ac:chgData name="Jordan Burton" userId="5595b0ca-809d-4e88-a727-61ed2bcf51ed" providerId="ADAL" clId="{8186510E-1A4A-4AAD-95B9-147967CF6A1F}" dt="2023-07-03T14:40:10.905" v="1312" actId="26606"/>
          <ac:graphicFrameMkLst>
            <pc:docMk/>
            <pc:sldMk cId="3620014356" sldId="275"/>
            <ac:graphicFrameMk id="5" creationId="{C9C460B0-C415-8D49-F6F1-BF79E92E7A7C}"/>
          </ac:graphicFrameMkLst>
        </pc:graphicFrameChg>
        <pc:cxnChg chg="add">
          <ac:chgData name="Jordan Burton" userId="5595b0ca-809d-4e88-a727-61ed2bcf51ed" providerId="ADAL" clId="{8186510E-1A4A-4AAD-95B9-147967CF6A1F}" dt="2023-07-03T14:40:10.905" v="1312" actId="26606"/>
          <ac:cxnSpMkLst>
            <pc:docMk/>
            <pc:sldMk cId="3620014356" sldId="275"/>
            <ac:cxnSpMk id="11" creationId="{AAD0195E-7F27-4D06-9427-0C121D721A14}"/>
          </ac:cxnSpMkLst>
        </pc:cxnChg>
        <pc:cxnChg chg="add">
          <ac:chgData name="Jordan Burton" userId="5595b0ca-809d-4e88-a727-61ed2bcf51ed" providerId="ADAL" clId="{8186510E-1A4A-4AAD-95B9-147967CF6A1F}" dt="2023-07-03T14:40:10.905" v="1312" actId="26606"/>
          <ac:cxnSpMkLst>
            <pc:docMk/>
            <pc:sldMk cId="3620014356" sldId="275"/>
            <ac:cxnSpMk id="13" creationId="{9D74C2FC-3228-4FC1-B97B-87AD35508D91}"/>
          </ac:cxnSpMkLst>
        </pc:cxnChg>
      </pc:sldChg>
      <pc:sldChg chg="modSp new mod">
        <pc:chgData name="Jordan Burton" userId="5595b0ca-809d-4e88-a727-61ed2bcf51ed" providerId="ADAL" clId="{8186510E-1A4A-4AAD-95B9-147967CF6A1F}" dt="2023-07-03T14:56:37.654" v="1918" actId="20577"/>
        <pc:sldMkLst>
          <pc:docMk/>
          <pc:sldMk cId="1917110526" sldId="276"/>
        </pc:sldMkLst>
        <pc:spChg chg="mod">
          <ac:chgData name="Jordan Burton" userId="5595b0ca-809d-4e88-a727-61ed2bcf51ed" providerId="ADAL" clId="{8186510E-1A4A-4AAD-95B9-147967CF6A1F}" dt="2023-07-03T14:44:25.116" v="1426" actId="20577"/>
          <ac:spMkLst>
            <pc:docMk/>
            <pc:sldMk cId="1917110526" sldId="276"/>
            <ac:spMk id="2" creationId="{74E34AD2-ED7C-49F4-973B-AD2832BEB3BE}"/>
          </ac:spMkLst>
        </pc:spChg>
        <pc:spChg chg="mod">
          <ac:chgData name="Jordan Burton" userId="5595b0ca-809d-4e88-a727-61ed2bcf51ed" providerId="ADAL" clId="{8186510E-1A4A-4AAD-95B9-147967CF6A1F}" dt="2023-07-03T14:56:37.654" v="1918" actId="20577"/>
          <ac:spMkLst>
            <pc:docMk/>
            <pc:sldMk cId="1917110526" sldId="276"/>
            <ac:spMk id="3" creationId="{8B13EE13-3172-4491-AA8B-21AD8CA890DF}"/>
          </ac:spMkLst>
        </pc:spChg>
      </pc:sldChg>
      <pc:sldChg chg="modSp new mod">
        <pc:chgData name="Jordan Burton" userId="5595b0ca-809d-4e88-a727-61ed2bcf51ed" providerId="ADAL" clId="{8186510E-1A4A-4AAD-95B9-147967CF6A1F}" dt="2023-07-03T14:58:53.639" v="1932" actId="5793"/>
        <pc:sldMkLst>
          <pc:docMk/>
          <pc:sldMk cId="2869118119" sldId="277"/>
        </pc:sldMkLst>
        <pc:spChg chg="mod">
          <ac:chgData name="Jordan Burton" userId="5595b0ca-809d-4e88-a727-61ed2bcf51ed" providerId="ADAL" clId="{8186510E-1A4A-4AAD-95B9-147967CF6A1F}" dt="2023-07-03T14:58:53.639" v="1932" actId="5793"/>
          <ac:spMkLst>
            <pc:docMk/>
            <pc:sldMk cId="2869118119" sldId="277"/>
            <ac:spMk id="2" creationId="{12C50305-71B8-4B4D-85E5-6227EF735662}"/>
          </ac:spMkLst>
        </pc:spChg>
      </pc:sldChg>
      <pc:sldChg chg="addSp delSp modSp mod modAnim modNotesTx">
        <pc:chgData name="Jordan Burton" userId="5595b0ca-809d-4e88-a727-61ed2bcf51ed" providerId="ADAL" clId="{8186510E-1A4A-4AAD-95B9-147967CF6A1F}" dt="2023-07-06T12:19:31.196" v="2543"/>
        <pc:sldMkLst>
          <pc:docMk/>
          <pc:sldMk cId="2119634138" sldId="278"/>
        </pc:sldMkLst>
        <pc:spChg chg="del mod">
          <ac:chgData name="Jordan Burton" userId="5595b0ca-809d-4e88-a727-61ed2bcf51ed" providerId="ADAL" clId="{8186510E-1A4A-4AAD-95B9-147967CF6A1F}" dt="2023-07-06T12:18:23.170" v="2526" actId="478"/>
          <ac:spMkLst>
            <pc:docMk/>
            <pc:sldMk cId="2119634138" sldId="278"/>
            <ac:spMk id="2" creationId="{7A943656-EDEB-428D-6300-1758D4E8699A}"/>
          </ac:spMkLst>
        </pc:spChg>
        <pc:spChg chg="del">
          <ac:chgData name="Jordan Burton" userId="5595b0ca-809d-4e88-a727-61ed2bcf51ed" providerId="ADAL" clId="{8186510E-1A4A-4AAD-95B9-147967CF6A1F}" dt="2023-07-06T12:18:13.498" v="2522"/>
          <ac:spMkLst>
            <pc:docMk/>
            <pc:sldMk cId="2119634138" sldId="278"/>
            <ac:spMk id="3" creationId="{8F3587DC-EABB-7C17-CFCE-CBD5A939E546}"/>
          </ac:spMkLst>
        </pc:spChg>
        <pc:spChg chg="add del mod">
          <ac:chgData name="Jordan Burton" userId="5595b0ca-809d-4e88-a727-61ed2bcf51ed" providerId="ADAL" clId="{8186510E-1A4A-4AAD-95B9-147967CF6A1F}" dt="2023-07-06T12:18:28.319" v="2527" actId="478"/>
          <ac:spMkLst>
            <pc:docMk/>
            <pc:sldMk cId="2119634138" sldId="278"/>
            <ac:spMk id="12" creationId="{91F442C8-EFFA-4A11-81B2-64E49783D6FD}"/>
          </ac:spMkLst>
        </pc:spChg>
        <pc:picChg chg="add del mod">
          <ac:chgData name="Jordan Burton" userId="5595b0ca-809d-4e88-a727-61ed2bcf51ed" providerId="ADAL" clId="{8186510E-1A4A-4AAD-95B9-147967CF6A1F}" dt="2023-07-06T11:16:23.471" v="2455" actId="478"/>
          <ac:picMkLst>
            <pc:docMk/>
            <pc:sldMk cId="2119634138" sldId="278"/>
            <ac:picMk id="4" creationId="{6420DD86-1185-4DA7-8C6A-F9B947F4C782}"/>
          </ac:picMkLst>
        </pc:picChg>
        <pc:picChg chg="add del mod">
          <ac:chgData name="Jordan Burton" userId="5595b0ca-809d-4e88-a727-61ed2bcf51ed" providerId="ADAL" clId="{8186510E-1A4A-4AAD-95B9-147967CF6A1F}" dt="2023-07-06T11:16:22.007" v="2454" actId="478"/>
          <ac:picMkLst>
            <pc:docMk/>
            <pc:sldMk cId="2119634138" sldId="278"/>
            <ac:picMk id="5" creationId="{2A8D7F60-3D1C-4EE1-BC44-106A8FCADC68}"/>
          </ac:picMkLst>
        </pc:picChg>
        <pc:picChg chg="add del mod modCrop">
          <ac:chgData name="Jordan Burton" userId="5595b0ca-809d-4e88-a727-61ed2bcf51ed" providerId="ADAL" clId="{8186510E-1A4A-4AAD-95B9-147967CF6A1F}" dt="2023-07-06T12:00:42.318" v="2505" actId="478"/>
          <ac:picMkLst>
            <pc:docMk/>
            <pc:sldMk cId="2119634138" sldId="278"/>
            <ac:picMk id="7" creationId="{08545EB8-F881-4458-91D0-AEDF1598D00A}"/>
          </ac:picMkLst>
        </pc:picChg>
        <pc:picChg chg="add del mod modCrop">
          <ac:chgData name="Jordan Burton" userId="5595b0ca-809d-4e88-a727-61ed2bcf51ed" providerId="ADAL" clId="{8186510E-1A4A-4AAD-95B9-147967CF6A1F}" dt="2023-07-06T12:01:49.211" v="2520" actId="478"/>
          <ac:picMkLst>
            <pc:docMk/>
            <pc:sldMk cId="2119634138" sldId="278"/>
            <ac:picMk id="9" creationId="{43DC1FC1-8849-4478-9B28-F5FA4F029494}"/>
          </ac:picMkLst>
        </pc:picChg>
        <pc:picChg chg="add mod">
          <ac:chgData name="Jordan Burton" userId="5595b0ca-809d-4e88-a727-61ed2bcf51ed" providerId="ADAL" clId="{8186510E-1A4A-4AAD-95B9-147967CF6A1F}" dt="2023-07-06T12:19:22.494" v="2542" actId="1076"/>
          <ac:picMkLst>
            <pc:docMk/>
            <pc:sldMk cId="2119634138" sldId="278"/>
            <ac:picMk id="10" creationId="{56ACBCBB-10D4-4318-AC89-ECBABFCEA748}"/>
          </ac:picMkLst>
        </pc:picChg>
      </pc:sldChg>
      <pc:sldChg chg="addSp delSp modSp mod setBg">
        <pc:chgData name="Jordan Burton" userId="5595b0ca-809d-4e88-a727-61ed2bcf51ed" providerId="ADAL" clId="{8186510E-1A4A-4AAD-95B9-147967CF6A1F}" dt="2023-07-06T12:44:38.218" v="2618" actId="12100"/>
        <pc:sldMkLst>
          <pc:docMk/>
          <pc:sldMk cId="1075403967" sldId="279"/>
        </pc:sldMkLst>
        <pc:spChg chg="mod">
          <ac:chgData name="Jordan Burton" userId="5595b0ca-809d-4e88-a727-61ed2bcf51ed" providerId="ADAL" clId="{8186510E-1A4A-4AAD-95B9-147967CF6A1F}" dt="2023-07-06T12:21:41.363" v="2556" actId="26606"/>
          <ac:spMkLst>
            <pc:docMk/>
            <pc:sldMk cId="1075403967" sldId="279"/>
            <ac:spMk id="2" creationId="{BEA9571D-E1C7-5949-5CA3-A154FB5B9268}"/>
          </ac:spMkLst>
        </pc:spChg>
        <pc:spChg chg="add del">
          <ac:chgData name="Jordan Burton" userId="5595b0ca-809d-4e88-a727-61ed2bcf51ed" providerId="ADAL" clId="{8186510E-1A4A-4AAD-95B9-147967CF6A1F}" dt="2023-07-06T12:21:41.363" v="2556" actId="26606"/>
          <ac:spMkLst>
            <pc:docMk/>
            <pc:sldMk cId="1075403967" sldId="279"/>
            <ac:spMk id="9" creationId="{F68B2C62-7648-4430-90D5-AE0F252AF113}"/>
          </ac:spMkLst>
        </pc:spChg>
        <pc:spChg chg="add del">
          <ac:chgData name="Jordan Burton" userId="5595b0ca-809d-4e88-a727-61ed2bcf51ed" providerId="ADAL" clId="{8186510E-1A4A-4AAD-95B9-147967CF6A1F}" dt="2023-07-06T12:21:30.289" v="2551" actId="26606"/>
          <ac:spMkLst>
            <pc:docMk/>
            <pc:sldMk cId="1075403967" sldId="279"/>
            <ac:spMk id="18" creationId="{F68B2C62-7648-4430-90D5-AE0F252AF113}"/>
          </ac:spMkLst>
        </pc:spChg>
        <pc:spChg chg="add del">
          <ac:chgData name="Jordan Burton" userId="5595b0ca-809d-4e88-a727-61ed2bcf51ed" providerId="ADAL" clId="{8186510E-1A4A-4AAD-95B9-147967CF6A1F}" dt="2023-07-06T12:21:32.461" v="2553" actId="26606"/>
          <ac:spMkLst>
            <pc:docMk/>
            <pc:sldMk cId="1075403967" sldId="279"/>
            <ac:spMk id="23" creationId="{F68B2C62-7648-4430-90D5-AE0F252AF113}"/>
          </ac:spMkLst>
        </pc:spChg>
        <pc:spChg chg="add del">
          <ac:chgData name="Jordan Burton" userId="5595b0ca-809d-4e88-a727-61ed2bcf51ed" providerId="ADAL" clId="{8186510E-1A4A-4AAD-95B9-147967CF6A1F}" dt="2023-07-06T12:21:41.333" v="2555" actId="26606"/>
          <ac:spMkLst>
            <pc:docMk/>
            <pc:sldMk cId="1075403967" sldId="279"/>
            <ac:spMk id="26" creationId="{F68B2C62-7648-4430-90D5-AE0F252AF113}"/>
          </ac:spMkLst>
        </pc:spChg>
        <pc:spChg chg="add">
          <ac:chgData name="Jordan Burton" userId="5595b0ca-809d-4e88-a727-61ed2bcf51ed" providerId="ADAL" clId="{8186510E-1A4A-4AAD-95B9-147967CF6A1F}" dt="2023-07-06T12:21:41.363" v="2556" actId="26606"/>
          <ac:spMkLst>
            <pc:docMk/>
            <pc:sldMk cId="1075403967" sldId="279"/>
            <ac:spMk id="30" creationId="{F68B2C62-7648-4430-90D5-AE0F252AF113}"/>
          </ac:spMkLst>
        </pc:spChg>
        <pc:graphicFrameChg chg="mod modGraphic">
          <ac:chgData name="Jordan Burton" userId="5595b0ca-809d-4e88-a727-61ed2bcf51ed" providerId="ADAL" clId="{8186510E-1A4A-4AAD-95B9-147967CF6A1F}" dt="2023-07-06T12:44:38.218" v="2618" actId="12100"/>
          <ac:graphicFrameMkLst>
            <pc:docMk/>
            <pc:sldMk cId="1075403967" sldId="279"/>
            <ac:graphicFrameMk id="5" creationId="{A550E04A-B00B-A2BF-C4EE-FF3BA8AED761}"/>
          </ac:graphicFrameMkLst>
        </pc:graphicFrameChg>
        <pc:picChg chg="del">
          <ac:chgData name="Jordan Burton" userId="5595b0ca-809d-4e88-a727-61ed2bcf51ed" providerId="ADAL" clId="{8186510E-1A4A-4AAD-95B9-147967CF6A1F}" dt="2023-07-06T10:37:29.026" v="1934" actId="478"/>
          <ac:picMkLst>
            <pc:docMk/>
            <pc:sldMk cId="1075403967" sldId="279"/>
            <ac:picMk id="34" creationId="{2B04240D-D453-C9F4-DFD2-006EF777EB80}"/>
          </ac:picMkLst>
        </pc:picChg>
        <pc:cxnChg chg="add del">
          <ac:chgData name="Jordan Burton" userId="5595b0ca-809d-4e88-a727-61ed2bcf51ed" providerId="ADAL" clId="{8186510E-1A4A-4AAD-95B9-147967CF6A1F}" dt="2023-07-06T12:21:41.363" v="2556" actId="26606"/>
          <ac:cxnSpMkLst>
            <pc:docMk/>
            <pc:sldMk cId="1075403967" sldId="279"/>
            <ac:cxnSpMk id="11" creationId="{AAD0195E-7F27-4D06-9427-0C121D721A14}"/>
          </ac:cxnSpMkLst>
        </pc:cxnChg>
        <pc:cxnChg chg="add del">
          <ac:chgData name="Jordan Burton" userId="5595b0ca-809d-4e88-a727-61ed2bcf51ed" providerId="ADAL" clId="{8186510E-1A4A-4AAD-95B9-147967CF6A1F}" dt="2023-07-06T12:21:41.363" v="2556" actId="26606"/>
          <ac:cxnSpMkLst>
            <pc:docMk/>
            <pc:sldMk cId="1075403967" sldId="279"/>
            <ac:cxnSpMk id="13" creationId="{9D74C2FC-3228-4FC1-B97B-87AD35508D91}"/>
          </ac:cxnSpMkLst>
        </pc:cxnChg>
        <pc:cxnChg chg="add del">
          <ac:chgData name="Jordan Burton" userId="5595b0ca-809d-4e88-a727-61ed2bcf51ed" providerId="ADAL" clId="{8186510E-1A4A-4AAD-95B9-147967CF6A1F}" dt="2023-07-06T12:21:30.289" v="2551" actId="26606"/>
          <ac:cxnSpMkLst>
            <pc:docMk/>
            <pc:sldMk cId="1075403967" sldId="279"/>
            <ac:cxnSpMk id="20" creationId="{9BB96FAB-CCBF-4D1E-9D0D-B038ACC29BD0}"/>
          </ac:cxnSpMkLst>
        </pc:cxnChg>
        <pc:cxnChg chg="add del">
          <ac:chgData name="Jordan Burton" userId="5595b0ca-809d-4e88-a727-61ed2bcf51ed" providerId="ADAL" clId="{8186510E-1A4A-4AAD-95B9-147967CF6A1F}" dt="2023-07-06T12:21:32.461" v="2553" actId="26606"/>
          <ac:cxnSpMkLst>
            <pc:docMk/>
            <pc:sldMk cId="1075403967" sldId="279"/>
            <ac:cxnSpMk id="22" creationId="{B0794B99-5B9D-4B94-9505-1EDED76CD61F}"/>
          </ac:cxnSpMkLst>
        </pc:cxnChg>
        <pc:cxnChg chg="add del">
          <ac:chgData name="Jordan Burton" userId="5595b0ca-809d-4e88-a727-61ed2bcf51ed" providerId="ADAL" clId="{8186510E-1A4A-4AAD-95B9-147967CF6A1F}" dt="2023-07-06T12:21:32.461" v="2553" actId="26606"/>
          <ac:cxnSpMkLst>
            <pc:docMk/>
            <pc:sldMk cId="1075403967" sldId="279"/>
            <ac:cxnSpMk id="24" creationId="{B75B4F83-6FDB-4998-8E11-31CE6E7040B7}"/>
          </ac:cxnSpMkLst>
        </pc:cxnChg>
        <pc:cxnChg chg="add del">
          <ac:chgData name="Jordan Burton" userId="5595b0ca-809d-4e88-a727-61ed2bcf51ed" providerId="ADAL" clId="{8186510E-1A4A-4AAD-95B9-147967CF6A1F}" dt="2023-07-06T12:21:41.333" v="2555" actId="26606"/>
          <ac:cxnSpMkLst>
            <pc:docMk/>
            <pc:sldMk cId="1075403967" sldId="279"/>
            <ac:cxnSpMk id="27" creationId="{AAD0195E-7F27-4D06-9427-0C121D721A14}"/>
          </ac:cxnSpMkLst>
        </pc:cxnChg>
        <pc:cxnChg chg="add del">
          <ac:chgData name="Jordan Burton" userId="5595b0ca-809d-4e88-a727-61ed2bcf51ed" providerId="ADAL" clId="{8186510E-1A4A-4AAD-95B9-147967CF6A1F}" dt="2023-07-06T12:21:41.333" v="2555" actId="26606"/>
          <ac:cxnSpMkLst>
            <pc:docMk/>
            <pc:sldMk cId="1075403967" sldId="279"/>
            <ac:cxnSpMk id="28" creationId="{9D74C2FC-3228-4FC1-B97B-87AD35508D91}"/>
          </ac:cxnSpMkLst>
        </pc:cxnChg>
        <pc:cxnChg chg="add">
          <ac:chgData name="Jordan Burton" userId="5595b0ca-809d-4e88-a727-61ed2bcf51ed" providerId="ADAL" clId="{8186510E-1A4A-4AAD-95B9-147967CF6A1F}" dt="2023-07-06T12:21:41.363" v="2556" actId="26606"/>
          <ac:cxnSpMkLst>
            <pc:docMk/>
            <pc:sldMk cId="1075403967" sldId="279"/>
            <ac:cxnSpMk id="31" creationId="{9BB96FAB-CCBF-4D1E-9D0D-B038ACC29BD0}"/>
          </ac:cxnSpMkLst>
        </pc:cxnChg>
      </pc:sldChg>
      <pc:sldChg chg="addSp delSp modSp del mod setBg">
        <pc:chgData name="Jordan Burton" userId="5595b0ca-809d-4e88-a727-61ed2bcf51ed" providerId="ADAL" clId="{8186510E-1A4A-4AAD-95B9-147967CF6A1F}" dt="2023-07-06T11:02:37.961" v="2138" actId="2696"/>
        <pc:sldMkLst>
          <pc:docMk/>
          <pc:sldMk cId="2607848453" sldId="280"/>
        </pc:sldMkLst>
        <pc:spChg chg="mod">
          <ac:chgData name="Jordan Burton" userId="5595b0ca-809d-4e88-a727-61ed2bcf51ed" providerId="ADAL" clId="{8186510E-1A4A-4AAD-95B9-147967CF6A1F}" dt="2023-07-06T10:48:00.399" v="1979" actId="313"/>
          <ac:spMkLst>
            <pc:docMk/>
            <pc:sldMk cId="2607848453" sldId="280"/>
            <ac:spMk id="2" creationId="{90AA92D2-70A6-ACF0-A3AE-C84632852248}"/>
          </ac:spMkLst>
        </pc:spChg>
        <pc:spChg chg="add del mod">
          <ac:chgData name="Jordan Burton" userId="5595b0ca-809d-4e88-a727-61ed2bcf51ed" providerId="ADAL" clId="{8186510E-1A4A-4AAD-95B9-147967CF6A1F}" dt="2023-07-06T10:45:49.375" v="1937" actId="21"/>
          <ac:spMkLst>
            <pc:docMk/>
            <pc:sldMk cId="2607848453" sldId="280"/>
            <ac:spMk id="5" creationId="{3852B143-DB3F-43B4-AD4C-FAEFC7FF43A6}"/>
          </ac:spMkLst>
        </pc:spChg>
        <pc:spChg chg="add del mod">
          <ac:chgData name="Jordan Burton" userId="5595b0ca-809d-4e88-a727-61ed2bcf51ed" providerId="ADAL" clId="{8186510E-1A4A-4AAD-95B9-147967CF6A1F}" dt="2023-07-06T10:46:26.125" v="1941" actId="22"/>
          <ac:spMkLst>
            <pc:docMk/>
            <pc:sldMk cId="2607848453" sldId="280"/>
            <ac:spMk id="7" creationId="{E1FCFE32-4B2B-4387-A50B-DA2A092BDB74}"/>
          </ac:spMkLst>
        </pc:spChg>
        <pc:spChg chg="add del">
          <ac:chgData name="Jordan Burton" userId="5595b0ca-809d-4e88-a727-61ed2bcf51ed" providerId="ADAL" clId="{8186510E-1A4A-4AAD-95B9-147967CF6A1F}" dt="2023-07-06T10:46:52.393" v="1952" actId="26606"/>
          <ac:spMkLst>
            <pc:docMk/>
            <pc:sldMk cId="2607848453" sldId="280"/>
            <ac:spMk id="13" creationId="{0D15A2B6-34BC-6B68-703B-6E23ED02DC92}"/>
          </ac:spMkLst>
        </pc:spChg>
        <pc:spChg chg="add del">
          <ac:chgData name="Jordan Burton" userId="5595b0ca-809d-4e88-a727-61ed2bcf51ed" providerId="ADAL" clId="{8186510E-1A4A-4AAD-95B9-147967CF6A1F}" dt="2023-07-06T10:46:52.393" v="1952" actId="26606"/>
          <ac:spMkLst>
            <pc:docMk/>
            <pc:sldMk cId="2607848453" sldId="280"/>
            <ac:spMk id="16" creationId="{E49D7415-2F11-44C2-B6AA-13A25B6814B9}"/>
          </ac:spMkLst>
        </pc:spChg>
        <pc:spChg chg="add del">
          <ac:chgData name="Jordan Burton" userId="5595b0ca-809d-4e88-a727-61ed2bcf51ed" providerId="ADAL" clId="{8186510E-1A4A-4AAD-95B9-147967CF6A1F}" dt="2023-07-06T10:47:24.965" v="1964" actId="26606"/>
          <ac:spMkLst>
            <pc:docMk/>
            <pc:sldMk cId="2607848453" sldId="280"/>
            <ac:spMk id="21" creationId="{E49D7415-2F11-44C2-B6AA-13A25B6814B9}"/>
          </ac:spMkLst>
        </pc:spChg>
        <pc:spChg chg="add del mod">
          <ac:chgData name="Jordan Burton" userId="5595b0ca-809d-4e88-a727-61ed2bcf51ed" providerId="ADAL" clId="{8186510E-1A4A-4AAD-95B9-147967CF6A1F}" dt="2023-07-06T10:47:24.965" v="1964" actId="26606"/>
          <ac:spMkLst>
            <pc:docMk/>
            <pc:sldMk cId="2607848453" sldId="280"/>
            <ac:spMk id="23" creationId="{28082E17-299C-8BF4-2391-887177566880}"/>
          </ac:spMkLst>
        </pc:spChg>
        <pc:spChg chg="add del">
          <ac:chgData name="Jordan Burton" userId="5595b0ca-809d-4e88-a727-61ed2bcf51ed" providerId="ADAL" clId="{8186510E-1A4A-4AAD-95B9-147967CF6A1F}" dt="2023-07-06T10:47:16.803" v="1958" actId="26606"/>
          <ac:spMkLst>
            <pc:docMk/>
            <pc:sldMk cId="2607848453" sldId="280"/>
            <ac:spMk id="28" creationId="{E49D7415-2F11-44C2-B6AA-13A25B6814B9}"/>
          </ac:spMkLst>
        </pc:spChg>
        <pc:spChg chg="add del">
          <ac:chgData name="Jordan Burton" userId="5595b0ca-809d-4e88-a727-61ed2bcf51ed" providerId="ADAL" clId="{8186510E-1A4A-4AAD-95B9-147967CF6A1F}" dt="2023-07-06T10:47:22.813" v="1960" actId="26606"/>
          <ac:spMkLst>
            <pc:docMk/>
            <pc:sldMk cId="2607848453" sldId="280"/>
            <ac:spMk id="32" creationId="{33E93247-6229-44AB-A550-739E971E690B}"/>
          </ac:spMkLst>
        </pc:spChg>
        <pc:picChg chg="add del mod modCrop">
          <ac:chgData name="Jordan Burton" userId="5595b0ca-809d-4e88-a727-61ed2bcf51ed" providerId="ADAL" clId="{8186510E-1A4A-4AAD-95B9-147967CF6A1F}" dt="2023-07-06T10:46:01.722" v="1940" actId="478"/>
          <ac:picMkLst>
            <pc:docMk/>
            <pc:sldMk cId="2607848453" sldId="280"/>
            <ac:picMk id="4" creationId="{D28AC518-5838-AFB9-60C8-27FB2683F866}"/>
          </ac:picMkLst>
        </pc:picChg>
        <pc:picChg chg="add mod ord modCrop">
          <ac:chgData name="Jordan Burton" userId="5595b0ca-809d-4e88-a727-61ed2bcf51ed" providerId="ADAL" clId="{8186510E-1A4A-4AAD-95B9-147967CF6A1F}" dt="2023-07-06T10:59:50.626" v="2012" actId="1076"/>
          <ac:picMkLst>
            <pc:docMk/>
            <pc:sldMk cId="2607848453" sldId="280"/>
            <ac:picMk id="9" creationId="{CFA4FF63-4C12-4D41-A51A-D46B556AC5C5}"/>
          </ac:picMkLst>
        </pc:picChg>
        <pc:picChg chg="add del mod">
          <ac:chgData name="Jordan Burton" userId="5595b0ca-809d-4e88-a727-61ed2bcf51ed" providerId="ADAL" clId="{8186510E-1A4A-4AAD-95B9-147967CF6A1F}" dt="2023-07-06T10:52:30.008" v="2003" actId="478"/>
          <ac:picMkLst>
            <pc:docMk/>
            <pc:sldMk cId="2607848453" sldId="280"/>
            <ac:picMk id="11" creationId="{8A166F40-BADD-43F1-95B8-2638CB38A26E}"/>
          </ac:picMkLst>
        </pc:picChg>
        <pc:picChg chg="add mod modCrop">
          <ac:chgData name="Jordan Burton" userId="5595b0ca-809d-4e88-a727-61ed2bcf51ed" providerId="ADAL" clId="{8186510E-1A4A-4AAD-95B9-147967CF6A1F}" dt="2023-07-06T10:59:52.370" v="2013" actId="1076"/>
          <ac:picMkLst>
            <pc:docMk/>
            <pc:sldMk cId="2607848453" sldId="280"/>
            <ac:picMk id="14" creationId="{080ED7BE-A915-4B62-8043-2678FD1EADD8}"/>
          </ac:picMkLst>
        </pc:picChg>
        <pc:cxnChg chg="add del">
          <ac:chgData name="Jordan Burton" userId="5595b0ca-809d-4e88-a727-61ed2bcf51ed" providerId="ADAL" clId="{8186510E-1A4A-4AAD-95B9-147967CF6A1F}" dt="2023-07-06T10:46:52.393" v="1952" actId="26606"/>
          <ac:cxnSpMkLst>
            <pc:docMk/>
            <pc:sldMk cId="2607848453" sldId="280"/>
            <ac:cxnSpMk id="18" creationId="{D2E57F3D-33BE-4306-87E6-245763719516}"/>
          </ac:cxnSpMkLst>
        </pc:cxnChg>
        <pc:cxnChg chg="add del">
          <ac:chgData name="Jordan Burton" userId="5595b0ca-809d-4e88-a727-61ed2bcf51ed" providerId="ADAL" clId="{8186510E-1A4A-4AAD-95B9-147967CF6A1F}" dt="2023-07-06T10:47:24.965" v="1964" actId="26606"/>
          <ac:cxnSpMkLst>
            <pc:docMk/>
            <pc:sldMk cId="2607848453" sldId="280"/>
            <ac:cxnSpMk id="20" creationId="{FD9760AA-CA3F-4C65-B688-B44307731F5A}"/>
          </ac:cxnSpMkLst>
        </pc:cxnChg>
        <pc:cxnChg chg="add del">
          <ac:chgData name="Jordan Burton" userId="5595b0ca-809d-4e88-a727-61ed2bcf51ed" providerId="ADAL" clId="{8186510E-1A4A-4AAD-95B9-147967CF6A1F}" dt="2023-07-06T10:47:24.965" v="1964" actId="26606"/>
          <ac:cxnSpMkLst>
            <pc:docMk/>
            <pc:sldMk cId="2607848453" sldId="280"/>
            <ac:cxnSpMk id="22" creationId="{5EF1A8C6-8F60-4EF2-B4D7-A5A5E94F6946}"/>
          </ac:cxnSpMkLst>
        </pc:cxnChg>
        <pc:cxnChg chg="add del">
          <ac:chgData name="Jordan Burton" userId="5595b0ca-809d-4e88-a727-61ed2bcf51ed" providerId="ADAL" clId="{8186510E-1A4A-4AAD-95B9-147967CF6A1F}" dt="2023-07-06T10:47:16.803" v="1958" actId="26606"/>
          <ac:cxnSpMkLst>
            <pc:docMk/>
            <pc:sldMk cId="2607848453" sldId="280"/>
            <ac:cxnSpMk id="30" creationId="{D2E57F3D-33BE-4306-87E6-245763719516}"/>
          </ac:cxnSpMkLst>
        </pc:cxnChg>
        <pc:cxnChg chg="add del">
          <ac:chgData name="Jordan Burton" userId="5595b0ca-809d-4e88-a727-61ed2bcf51ed" providerId="ADAL" clId="{8186510E-1A4A-4AAD-95B9-147967CF6A1F}" dt="2023-07-06T10:47:22.813" v="1960" actId="26606"/>
          <ac:cxnSpMkLst>
            <pc:docMk/>
            <pc:sldMk cId="2607848453" sldId="280"/>
            <ac:cxnSpMk id="33" creationId="{F64F9B95-9045-48D2-B9F3-2927E98F54AA}"/>
          </ac:cxnSpMkLst>
        </pc:cxnChg>
        <pc:cxnChg chg="add del">
          <ac:chgData name="Jordan Burton" userId="5595b0ca-809d-4e88-a727-61ed2bcf51ed" providerId="ADAL" clId="{8186510E-1A4A-4AAD-95B9-147967CF6A1F}" dt="2023-07-06T10:47:22.813" v="1960" actId="26606"/>
          <ac:cxnSpMkLst>
            <pc:docMk/>
            <pc:sldMk cId="2607848453" sldId="280"/>
            <ac:cxnSpMk id="34" creationId="{EE2E603F-4A95-4FE8-BB06-211DFD75DBEF}"/>
          </ac:cxnSpMkLst>
        </pc:cxnChg>
        <pc:cxnChg chg="add del">
          <ac:chgData name="Jordan Burton" userId="5595b0ca-809d-4e88-a727-61ed2bcf51ed" providerId="ADAL" clId="{8186510E-1A4A-4AAD-95B9-147967CF6A1F}" dt="2023-07-06T10:47:22.813" v="1960" actId="26606"/>
          <ac:cxnSpMkLst>
            <pc:docMk/>
            <pc:sldMk cId="2607848453" sldId="280"/>
            <ac:cxnSpMk id="35" creationId="{085AA86F-6A4D-4BCB-A045-D992CDC2959B}"/>
          </ac:cxnSpMkLst>
        </pc:cxnChg>
      </pc:sldChg>
      <pc:sldChg chg="addSp delSp modSp add mod ord setBg addCm delCm">
        <pc:chgData name="Jordan Burton" userId="5595b0ca-809d-4e88-a727-61ed2bcf51ed" providerId="ADAL" clId="{8186510E-1A4A-4AAD-95B9-147967CF6A1F}" dt="2023-07-06T12:01:42.828" v="2519"/>
        <pc:sldMkLst>
          <pc:docMk/>
          <pc:sldMk cId="1468168353" sldId="281"/>
        </pc:sldMkLst>
        <pc:spChg chg="mod">
          <ac:chgData name="Jordan Burton" userId="5595b0ca-809d-4e88-a727-61ed2bcf51ed" providerId="ADAL" clId="{8186510E-1A4A-4AAD-95B9-147967CF6A1F}" dt="2023-07-06T11:10:43.540" v="2336" actId="26606"/>
          <ac:spMkLst>
            <pc:docMk/>
            <pc:sldMk cId="1468168353" sldId="281"/>
            <ac:spMk id="2" creationId="{7A943656-EDEB-428D-6300-1758D4E8699A}"/>
          </ac:spMkLst>
        </pc:spChg>
        <pc:spChg chg="add del mod">
          <ac:chgData name="Jordan Burton" userId="5595b0ca-809d-4e88-a727-61ed2bcf51ed" providerId="ADAL" clId="{8186510E-1A4A-4AAD-95B9-147967CF6A1F}" dt="2023-07-06T11:03:18.629" v="2168" actId="478"/>
          <ac:spMkLst>
            <pc:docMk/>
            <pc:sldMk cId="1468168353" sldId="281"/>
            <ac:spMk id="3" creationId="{8F3587DC-EABB-7C17-CFCE-CBD5A939E546}"/>
          </ac:spMkLst>
        </pc:spChg>
        <pc:spChg chg="add del mod">
          <ac:chgData name="Jordan Burton" userId="5595b0ca-809d-4e88-a727-61ed2bcf51ed" providerId="ADAL" clId="{8186510E-1A4A-4AAD-95B9-147967CF6A1F}" dt="2023-07-06T11:03:41.378" v="2170" actId="478"/>
          <ac:spMkLst>
            <pc:docMk/>
            <pc:sldMk cId="1468168353" sldId="281"/>
            <ac:spMk id="8" creationId="{3C3DBAE1-1FEF-4F6B-93D2-299B4B1580C9}"/>
          </ac:spMkLst>
        </pc:spChg>
        <pc:spChg chg="add del">
          <ac:chgData name="Jordan Burton" userId="5595b0ca-809d-4e88-a727-61ed2bcf51ed" providerId="ADAL" clId="{8186510E-1A4A-4AAD-95B9-147967CF6A1F}" dt="2023-07-06T11:01:44.641" v="2125" actId="26606"/>
          <ac:spMkLst>
            <pc:docMk/>
            <pc:sldMk cId="1468168353" sldId="281"/>
            <ac:spMk id="12" creationId="{E53615EE-C559-4E03-999B-5477F1626FE5}"/>
          </ac:spMkLst>
        </pc:spChg>
        <pc:spChg chg="add del mod">
          <ac:chgData name="Jordan Burton" userId="5595b0ca-809d-4e88-a727-61ed2bcf51ed" providerId="ADAL" clId="{8186510E-1A4A-4AAD-95B9-147967CF6A1F}" dt="2023-07-06T11:12:33.603" v="2444" actId="26606"/>
          <ac:spMkLst>
            <pc:docMk/>
            <pc:sldMk cId="1468168353" sldId="281"/>
            <ac:spMk id="13" creationId="{F5D65FF1-DEE7-4C86-8287-0F4236903EE0}"/>
          </ac:spMkLst>
        </pc:spChg>
        <pc:spChg chg="add del">
          <ac:chgData name="Jordan Burton" userId="5595b0ca-809d-4e88-a727-61ed2bcf51ed" providerId="ADAL" clId="{8186510E-1A4A-4AAD-95B9-147967CF6A1F}" dt="2023-07-06T11:10:43.540" v="2336" actId="26606"/>
          <ac:spMkLst>
            <pc:docMk/>
            <pc:sldMk cId="1468168353" sldId="281"/>
            <ac:spMk id="19" creationId="{F68B2C62-7648-4430-90D5-AE0F252AF113}"/>
          </ac:spMkLst>
        </pc:spChg>
        <pc:graphicFrameChg chg="add del mod ord modGraphic">
          <ac:chgData name="Jordan Burton" userId="5595b0ca-809d-4e88-a727-61ed2bcf51ed" providerId="ADAL" clId="{8186510E-1A4A-4AAD-95B9-147967CF6A1F}" dt="2023-07-06T11:02:21.889" v="2129" actId="26606"/>
          <ac:graphicFrameMkLst>
            <pc:docMk/>
            <pc:sldMk cId="1468168353" sldId="281"/>
            <ac:graphicFrameMk id="7" creationId="{DED7B1D3-A883-FF78-A507-8685D16613A7}"/>
          </ac:graphicFrameMkLst>
        </pc:graphicFrameChg>
        <pc:graphicFrameChg chg="add del mod">
          <ac:chgData name="Jordan Burton" userId="5595b0ca-809d-4e88-a727-61ed2bcf51ed" providerId="ADAL" clId="{8186510E-1A4A-4AAD-95B9-147967CF6A1F}" dt="2023-07-06T11:10:36.104" v="2334" actId="26606"/>
          <ac:graphicFrameMkLst>
            <pc:docMk/>
            <pc:sldMk cId="1468168353" sldId="281"/>
            <ac:graphicFrameMk id="15" creationId="{1398383B-228C-634E-0014-7820276D98D8}"/>
          </ac:graphicFrameMkLst>
        </pc:graphicFrameChg>
        <pc:graphicFrameChg chg="add del">
          <ac:chgData name="Jordan Burton" userId="5595b0ca-809d-4e88-a727-61ed2bcf51ed" providerId="ADAL" clId="{8186510E-1A4A-4AAD-95B9-147967CF6A1F}" dt="2023-07-06T11:10:43.540" v="2336" actId="26606"/>
          <ac:graphicFrameMkLst>
            <pc:docMk/>
            <pc:sldMk cId="1468168353" sldId="281"/>
            <ac:graphicFrameMk id="17" creationId="{4BA80619-216A-601B-D5C8-5BDB431DE35E}"/>
          </ac:graphicFrameMkLst>
        </pc:graphicFrameChg>
        <pc:graphicFrameChg chg="add mod">
          <ac:chgData name="Jordan Burton" userId="5595b0ca-809d-4e88-a727-61ed2bcf51ed" providerId="ADAL" clId="{8186510E-1A4A-4AAD-95B9-147967CF6A1F}" dt="2023-07-06T12:01:42.828" v="2519"/>
          <ac:graphicFrameMkLst>
            <pc:docMk/>
            <pc:sldMk cId="1468168353" sldId="281"/>
            <ac:graphicFrameMk id="18" creationId="{DA3E42C6-1D7A-6026-4AE9-FD53FB916819}"/>
          </ac:graphicFrameMkLst>
        </pc:graphicFrameChg>
        <pc:graphicFrameChg chg="add del">
          <ac:chgData name="Jordan Burton" userId="5595b0ca-809d-4e88-a727-61ed2bcf51ed" providerId="ADAL" clId="{8186510E-1A4A-4AAD-95B9-147967CF6A1F}" dt="2023-07-06T11:10:44.381" v="2338" actId="26606"/>
          <ac:graphicFrameMkLst>
            <pc:docMk/>
            <pc:sldMk cId="1468168353" sldId="281"/>
            <ac:graphicFrameMk id="25" creationId="{5480746F-196C-E674-5FB4-D3E56982E49C}"/>
          </ac:graphicFrameMkLst>
        </pc:graphicFrameChg>
        <pc:graphicFrameChg chg="add del mod">
          <ac:chgData name="Jordan Burton" userId="5595b0ca-809d-4e88-a727-61ed2bcf51ed" providerId="ADAL" clId="{8186510E-1A4A-4AAD-95B9-147967CF6A1F}" dt="2023-07-06T11:11:57.447" v="2347" actId="26606"/>
          <ac:graphicFrameMkLst>
            <pc:docMk/>
            <pc:sldMk cId="1468168353" sldId="281"/>
            <ac:graphicFrameMk id="27" creationId="{89B1AC7E-DE90-F9BB-333A-D08CF7769387}"/>
          </ac:graphicFrameMkLst>
        </pc:graphicFrameChg>
        <pc:picChg chg="add del mod ord">
          <ac:chgData name="Jordan Burton" userId="5595b0ca-809d-4e88-a727-61ed2bcf51ed" providerId="ADAL" clId="{8186510E-1A4A-4AAD-95B9-147967CF6A1F}" dt="2023-07-06T11:04:24.426" v="2174" actId="478"/>
          <ac:picMkLst>
            <pc:docMk/>
            <pc:sldMk cId="1468168353" sldId="281"/>
            <ac:picMk id="4" creationId="{CC4C8C4C-EB27-46EE-A9EB-6426435FB827}"/>
          </ac:picMkLst>
        </pc:picChg>
        <pc:picChg chg="add del mod">
          <ac:chgData name="Jordan Burton" userId="5595b0ca-809d-4e88-a727-61ed2bcf51ed" providerId="ADAL" clId="{8186510E-1A4A-4AAD-95B9-147967CF6A1F}" dt="2023-07-06T11:04:23.594" v="2173" actId="478"/>
          <ac:picMkLst>
            <pc:docMk/>
            <pc:sldMk cId="1468168353" sldId="281"/>
            <ac:picMk id="5" creationId="{96CADA74-24E8-4ECE-949E-8741A25782BB}"/>
          </ac:picMkLst>
        </pc:picChg>
        <pc:cxnChg chg="add del">
          <ac:chgData name="Jordan Burton" userId="5595b0ca-809d-4e88-a727-61ed2bcf51ed" providerId="ADAL" clId="{8186510E-1A4A-4AAD-95B9-147967CF6A1F}" dt="2023-07-06T11:01:44.641" v="2125" actId="26606"/>
          <ac:cxnSpMkLst>
            <pc:docMk/>
            <pc:sldMk cId="1468168353" sldId="281"/>
            <ac:cxnSpMk id="14" creationId="{9AEDDB4C-6582-43D5-AF25-99F4AD3A1BDC}"/>
          </ac:cxnSpMkLst>
        </pc:cxnChg>
        <pc:cxnChg chg="add del">
          <ac:chgData name="Jordan Burton" userId="5595b0ca-809d-4e88-a727-61ed2bcf51ed" providerId="ADAL" clId="{8186510E-1A4A-4AAD-95B9-147967CF6A1F}" dt="2023-07-06T11:01:44.641" v="2125" actId="26606"/>
          <ac:cxnSpMkLst>
            <pc:docMk/>
            <pc:sldMk cId="1468168353" sldId="281"/>
            <ac:cxnSpMk id="16" creationId="{AB152A91-2920-4848-A8BC-B15DA32454FB}"/>
          </ac:cxnSpMkLst>
        </pc:cxnChg>
        <pc:cxnChg chg="add del">
          <ac:chgData name="Jordan Burton" userId="5595b0ca-809d-4e88-a727-61ed2bcf51ed" providerId="ADAL" clId="{8186510E-1A4A-4AAD-95B9-147967CF6A1F}" dt="2023-07-06T11:10:43.540" v="2336" actId="26606"/>
          <ac:cxnSpMkLst>
            <pc:docMk/>
            <pc:sldMk cId="1468168353" sldId="281"/>
            <ac:cxnSpMk id="21" creationId="{AAD0195E-7F27-4D06-9427-0C121D721A14}"/>
          </ac:cxnSpMkLst>
        </pc:cxnChg>
        <pc:cxnChg chg="add del">
          <ac:chgData name="Jordan Burton" userId="5595b0ca-809d-4e88-a727-61ed2bcf51ed" providerId="ADAL" clId="{8186510E-1A4A-4AAD-95B9-147967CF6A1F}" dt="2023-07-06T11:10:43.540" v="2336" actId="26606"/>
          <ac:cxnSpMkLst>
            <pc:docMk/>
            <pc:sldMk cId="1468168353" sldId="281"/>
            <ac:cxnSpMk id="23" creationId="{9D74C2FC-3228-4FC1-B97B-87AD35508D91}"/>
          </ac:cxnSpMkLst>
        </pc:cxnChg>
      </pc:sldChg>
      <pc:sldChg chg="addSp delSp modSp new mod setBg">
        <pc:chgData name="Jordan Burton" userId="5595b0ca-809d-4e88-a727-61ed2bcf51ed" providerId="ADAL" clId="{8186510E-1A4A-4AAD-95B9-147967CF6A1F}" dt="2023-07-06T11:58:10.609" v="2485" actId="1076"/>
        <pc:sldMkLst>
          <pc:docMk/>
          <pc:sldMk cId="349961164" sldId="282"/>
        </pc:sldMkLst>
        <pc:spChg chg="mod">
          <ac:chgData name="Jordan Burton" userId="5595b0ca-809d-4e88-a727-61ed2bcf51ed" providerId="ADAL" clId="{8186510E-1A4A-4AAD-95B9-147967CF6A1F}" dt="2023-07-06T11:21:06.545" v="2476" actId="26606"/>
          <ac:spMkLst>
            <pc:docMk/>
            <pc:sldMk cId="349961164" sldId="282"/>
            <ac:spMk id="2" creationId="{D887E8F5-35EB-4397-AEC8-B2E1E084655E}"/>
          </ac:spMkLst>
        </pc:spChg>
        <pc:spChg chg="del">
          <ac:chgData name="Jordan Burton" userId="5595b0ca-809d-4e88-a727-61ed2bcf51ed" providerId="ADAL" clId="{8186510E-1A4A-4AAD-95B9-147967CF6A1F}" dt="2023-07-06T11:17:40.180" v="2461" actId="478"/>
          <ac:spMkLst>
            <pc:docMk/>
            <pc:sldMk cId="349961164" sldId="282"/>
            <ac:spMk id="3" creationId="{C2F5BB35-7B36-4C2C-8C9F-D81BE69B818D}"/>
          </ac:spMkLst>
        </pc:spChg>
        <pc:spChg chg="add del">
          <ac:chgData name="Jordan Burton" userId="5595b0ca-809d-4e88-a727-61ed2bcf51ed" providerId="ADAL" clId="{8186510E-1A4A-4AAD-95B9-147967CF6A1F}" dt="2023-07-06T11:21:06.545" v="2476" actId="26606"/>
          <ac:spMkLst>
            <pc:docMk/>
            <pc:sldMk cId="349961164" sldId="282"/>
            <ac:spMk id="9" creationId="{33E93247-6229-44AB-A550-739E971E690B}"/>
          </ac:spMkLst>
        </pc:spChg>
        <pc:spChg chg="add del">
          <ac:chgData name="Jordan Burton" userId="5595b0ca-809d-4e88-a727-61ed2bcf51ed" providerId="ADAL" clId="{8186510E-1A4A-4AAD-95B9-147967CF6A1F}" dt="2023-07-06T11:18:02.917" v="2466" actId="26606"/>
          <ac:spMkLst>
            <pc:docMk/>
            <pc:sldMk cId="349961164" sldId="282"/>
            <ac:spMk id="14" creationId="{33E93247-6229-44AB-A550-739E971E690B}"/>
          </ac:spMkLst>
        </pc:spChg>
        <pc:spChg chg="add">
          <ac:chgData name="Jordan Burton" userId="5595b0ca-809d-4e88-a727-61ed2bcf51ed" providerId="ADAL" clId="{8186510E-1A4A-4AAD-95B9-147967CF6A1F}" dt="2023-07-06T11:21:06.545" v="2476" actId="26606"/>
          <ac:spMkLst>
            <pc:docMk/>
            <pc:sldMk cId="349961164" sldId="282"/>
            <ac:spMk id="20" creationId="{33E93247-6229-44AB-A550-739E971E690B}"/>
          </ac:spMkLst>
        </pc:spChg>
        <pc:picChg chg="add mod modCrop">
          <ac:chgData name="Jordan Burton" userId="5595b0ca-809d-4e88-a727-61ed2bcf51ed" providerId="ADAL" clId="{8186510E-1A4A-4AAD-95B9-147967CF6A1F}" dt="2023-07-06T11:58:10.609" v="2485" actId="1076"/>
          <ac:picMkLst>
            <pc:docMk/>
            <pc:sldMk cId="349961164" sldId="282"/>
            <ac:picMk id="5" creationId="{C8B28538-4320-4C49-AC9A-81E0321BB5F8}"/>
          </ac:picMkLst>
        </pc:picChg>
        <pc:cxnChg chg="add del">
          <ac:chgData name="Jordan Burton" userId="5595b0ca-809d-4e88-a727-61ed2bcf51ed" providerId="ADAL" clId="{8186510E-1A4A-4AAD-95B9-147967CF6A1F}" dt="2023-07-06T11:21:06.545" v="2476" actId="26606"/>
          <ac:cxnSpMkLst>
            <pc:docMk/>
            <pc:sldMk cId="349961164" sldId="282"/>
            <ac:cxnSpMk id="7" creationId="{F64F9B95-9045-48D2-B9F3-2927E98F54AA}"/>
          </ac:cxnSpMkLst>
        </pc:cxnChg>
        <pc:cxnChg chg="add del">
          <ac:chgData name="Jordan Burton" userId="5595b0ca-809d-4e88-a727-61ed2bcf51ed" providerId="ADAL" clId="{8186510E-1A4A-4AAD-95B9-147967CF6A1F}" dt="2023-07-06T11:21:06.545" v="2476" actId="26606"/>
          <ac:cxnSpMkLst>
            <pc:docMk/>
            <pc:sldMk cId="349961164" sldId="282"/>
            <ac:cxnSpMk id="8" creationId="{085AA86F-6A4D-4BCB-A045-D992CDC2959B}"/>
          </ac:cxnSpMkLst>
        </pc:cxnChg>
        <pc:cxnChg chg="add del">
          <ac:chgData name="Jordan Burton" userId="5595b0ca-809d-4e88-a727-61ed2bcf51ed" providerId="ADAL" clId="{8186510E-1A4A-4AAD-95B9-147967CF6A1F}" dt="2023-07-06T11:18:02.917" v="2466" actId="26606"/>
          <ac:cxnSpMkLst>
            <pc:docMk/>
            <pc:sldMk cId="349961164" sldId="282"/>
            <ac:cxnSpMk id="10" creationId="{F64F9B95-9045-48D2-B9F3-2927E98F54AA}"/>
          </ac:cxnSpMkLst>
        </pc:cxnChg>
        <pc:cxnChg chg="add del">
          <ac:chgData name="Jordan Burton" userId="5595b0ca-809d-4e88-a727-61ed2bcf51ed" providerId="ADAL" clId="{8186510E-1A4A-4AAD-95B9-147967CF6A1F}" dt="2023-07-06T11:21:06.545" v="2476" actId="26606"/>
          <ac:cxnSpMkLst>
            <pc:docMk/>
            <pc:sldMk cId="349961164" sldId="282"/>
            <ac:cxnSpMk id="11" creationId="{EE2E603F-4A95-4FE8-BB06-211DFD75DBEF}"/>
          </ac:cxnSpMkLst>
        </pc:cxnChg>
        <pc:cxnChg chg="add del">
          <ac:chgData name="Jordan Burton" userId="5595b0ca-809d-4e88-a727-61ed2bcf51ed" providerId="ADAL" clId="{8186510E-1A4A-4AAD-95B9-147967CF6A1F}" dt="2023-07-06T11:18:02.917" v="2466" actId="26606"/>
          <ac:cxnSpMkLst>
            <pc:docMk/>
            <pc:sldMk cId="349961164" sldId="282"/>
            <ac:cxnSpMk id="12" creationId="{085AA86F-6A4D-4BCB-A045-D992CDC2959B}"/>
          </ac:cxnSpMkLst>
        </pc:cxnChg>
        <pc:cxnChg chg="add">
          <ac:chgData name="Jordan Burton" userId="5595b0ca-809d-4e88-a727-61ed2bcf51ed" providerId="ADAL" clId="{8186510E-1A4A-4AAD-95B9-147967CF6A1F}" dt="2023-07-06T11:21:06.545" v="2476" actId="26606"/>
          <ac:cxnSpMkLst>
            <pc:docMk/>
            <pc:sldMk cId="349961164" sldId="282"/>
            <ac:cxnSpMk id="13" creationId="{F64F9B95-9045-48D2-B9F3-2927E98F54AA}"/>
          </ac:cxnSpMkLst>
        </pc:cxnChg>
        <pc:cxnChg chg="add del">
          <ac:chgData name="Jordan Burton" userId="5595b0ca-809d-4e88-a727-61ed2bcf51ed" providerId="ADAL" clId="{8186510E-1A4A-4AAD-95B9-147967CF6A1F}" dt="2023-07-06T11:18:02.917" v="2466" actId="26606"/>
          <ac:cxnSpMkLst>
            <pc:docMk/>
            <pc:sldMk cId="349961164" sldId="282"/>
            <ac:cxnSpMk id="16" creationId="{EE2E603F-4A95-4FE8-BB06-211DFD75DBEF}"/>
          </ac:cxnSpMkLst>
        </pc:cxnChg>
        <pc:cxnChg chg="add">
          <ac:chgData name="Jordan Burton" userId="5595b0ca-809d-4e88-a727-61ed2bcf51ed" providerId="ADAL" clId="{8186510E-1A4A-4AAD-95B9-147967CF6A1F}" dt="2023-07-06T11:21:06.545" v="2476" actId="26606"/>
          <ac:cxnSpMkLst>
            <pc:docMk/>
            <pc:sldMk cId="349961164" sldId="282"/>
            <ac:cxnSpMk id="18" creationId="{085AA86F-6A4D-4BCB-A045-D992CDC2959B}"/>
          </ac:cxnSpMkLst>
        </pc:cxnChg>
        <pc:cxnChg chg="add">
          <ac:chgData name="Jordan Burton" userId="5595b0ca-809d-4e88-a727-61ed2bcf51ed" providerId="ADAL" clId="{8186510E-1A4A-4AAD-95B9-147967CF6A1F}" dt="2023-07-06T11:21:06.545" v="2476" actId="26606"/>
          <ac:cxnSpMkLst>
            <pc:docMk/>
            <pc:sldMk cId="349961164" sldId="282"/>
            <ac:cxnSpMk id="22" creationId="{EE2E603F-4A95-4FE8-BB06-211DFD75DBEF}"/>
          </ac:cxnSpMkLst>
        </pc:cxnChg>
      </pc:sldChg>
      <pc:sldMasterChg chg="setBg modSldLayout">
        <pc:chgData name="Jordan Burton" userId="5595b0ca-809d-4e88-a727-61ed2bcf51ed" providerId="ADAL" clId="{8186510E-1A4A-4AAD-95B9-147967CF6A1F}" dt="2023-07-03T14:40:29.570" v="1346"/>
        <pc:sldMasterMkLst>
          <pc:docMk/>
          <pc:sldMasterMk cId="511491884" sldId="2147483751"/>
        </pc:sldMasterMkLst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2907670251" sldId="2147483740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3522633265" sldId="2147483741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1042039427" sldId="2147483742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212782723" sldId="2147483743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1383643282" sldId="2147483744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1017539873" sldId="2147483745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1132848320" sldId="2147483746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922366285" sldId="2147483747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1110959862" sldId="2147483748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1491097574" sldId="2147483749"/>
          </pc:sldLayoutMkLst>
        </pc:sldLayoutChg>
        <pc:sldLayoutChg chg="setBg">
          <pc:chgData name="Jordan Burton" userId="5595b0ca-809d-4e88-a727-61ed2bcf51ed" providerId="ADAL" clId="{8186510E-1A4A-4AAD-95B9-147967CF6A1F}" dt="2023-07-03T14:40:29.570" v="1346"/>
          <pc:sldLayoutMkLst>
            <pc:docMk/>
            <pc:sldMasterMk cId="511491884" sldId="2147483751"/>
            <pc:sldLayoutMk cId="4114811434" sldId="2147483750"/>
          </pc:sldLayoutMkLst>
        </pc:sldLayoutChg>
      </pc:sldMasterChg>
    </pc:docChg>
  </pc:docChgLst>
</pc:chgInfo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0A892-DDE7-4FF8-B7B0-0B192517B91D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B84B1E-BF5D-4620-BEBF-E821CEF9E469}">
      <dgm:prSet/>
      <dgm:spPr/>
      <dgm:t>
        <a:bodyPr/>
        <a:lstStyle/>
        <a:p>
          <a:r>
            <a:rPr lang="en-GB" dirty="0"/>
            <a:t>1 in 6 children aged 6-16 in England had a probable mental health condition in 2021, up from 1  in 9 in 2017.</a:t>
          </a:r>
          <a:endParaRPr lang="en-US" dirty="0"/>
        </a:p>
      </dgm:t>
    </dgm:pt>
    <dgm:pt modelId="{5F16B221-1569-40CE-ABC3-C9811C30C76C}" type="parTrans" cxnId="{9824D7C6-DA31-4BB2-86C4-9D190331E283}">
      <dgm:prSet/>
      <dgm:spPr/>
      <dgm:t>
        <a:bodyPr/>
        <a:lstStyle/>
        <a:p>
          <a:endParaRPr lang="en-US"/>
        </a:p>
      </dgm:t>
    </dgm:pt>
    <dgm:pt modelId="{701587C4-7670-4682-9335-4EAD525AAA99}" type="sibTrans" cxnId="{9824D7C6-DA31-4BB2-86C4-9D190331E283}">
      <dgm:prSet/>
      <dgm:spPr/>
      <dgm:t>
        <a:bodyPr/>
        <a:lstStyle/>
        <a:p>
          <a:endParaRPr lang="en-US"/>
        </a:p>
      </dgm:t>
    </dgm:pt>
    <dgm:pt modelId="{9550D0C6-C283-43FB-BD9E-5B5B3A960C65}">
      <dgm:prSet/>
      <dgm:spPr/>
      <dgm:t>
        <a:bodyPr/>
        <a:lstStyle/>
        <a:p>
          <a:r>
            <a:rPr lang="en-GB"/>
            <a:t>Current figures are especially concerning for adolescent girls aged between 17 and 19: one in four had a probable mental health condition in 2021.</a:t>
          </a:r>
          <a:endParaRPr lang="en-US"/>
        </a:p>
      </dgm:t>
    </dgm:pt>
    <dgm:pt modelId="{2EA2342A-FD0E-4134-AF3D-418DEE690FCD}" type="parTrans" cxnId="{2F513C6E-5B7C-482C-AD4A-960AF08CBC88}">
      <dgm:prSet/>
      <dgm:spPr/>
      <dgm:t>
        <a:bodyPr/>
        <a:lstStyle/>
        <a:p>
          <a:endParaRPr lang="en-US"/>
        </a:p>
      </dgm:t>
    </dgm:pt>
    <dgm:pt modelId="{3630D860-D7D3-4623-9E20-D35B83788444}" type="sibTrans" cxnId="{2F513C6E-5B7C-482C-AD4A-960AF08CBC88}">
      <dgm:prSet/>
      <dgm:spPr/>
      <dgm:t>
        <a:bodyPr/>
        <a:lstStyle/>
        <a:p>
          <a:endParaRPr lang="en-US"/>
        </a:p>
      </dgm:t>
    </dgm:pt>
    <dgm:pt modelId="{5ACD9E14-3515-4E08-8266-21F015035832}">
      <dgm:prSet/>
      <dgm:spPr/>
      <dgm:t>
        <a:bodyPr/>
        <a:lstStyle/>
        <a:p>
          <a:r>
            <a:rPr lang="en-GB" dirty="0"/>
            <a:t>11 to 16 year olds with a probable mental disorder were less likely to feel safe at school (61.2%) than those unlikely to have a mental disorder (89.2%). </a:t>
          </a:r>
        </a:p>
      </dgm:t>
    </dgm:pt>
    <dgm:pt modelId="{EED09E6F-46B9-4125-8FF4-38FB4A390B93}" type="parTrans" cxnId="{A9BF8ACE-B70F-465B-BC2E-054A920633D8}">
      <dgm:prSet/>
      <dgm:spPr/>
      <dgm:t>
        <a:bodyPr/>
        <a:lstStyle/>
        <a:p>
          <a:endParaRPr lang="en-GB"/>
        </a:p>
      </dgm:t>
    </dgm:pt>
    <dgm:pt modelId="{0582CF19-2F1E-4887-AF00-20B31A4588BF}" type="sibTrans" cxnId="{A9BF8ACE-B70F-465B-BC2E-054A920633D8}">
      <dgm:prSet/>
      <dgm:spPr/>
      <dgm:t>
        <a:bodyPr/>
        <a:lstStyle/>
        <a:p>
          <a:endParaRPr lang="en-GB"/>
        </a:p>
      </dgm:t>
    </dgm:pt>
    <dgm:pt modelId="{C1E951F8-CD7F-48F6-95E5-8A571AF22A77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dirty="0">
              <a:latin typeface="+mn-lt"/>
            </a:rPr>
            <a:t>Globally, suicide is the fourth leading cause of death among 15-29 year-olds.</a:t>
          </a:r>
          <a:endParaRPr lang="en-GB" b="0" dirty="0">
            <a:latin typeface="+mn-lt"/>
          </a:endParaRPr>
        </a:p>
      </dgm:t>
    </dgm:pt>
    <dgm:pt modelId="{430AA11D-7A0A-4C3F-83CF-40FCC3A2F892}" type="parTrans" cxnId="{D5ADB003-9CB6-4958-B680-4F03A34156CA}">
      <dgm:prSet/>
      <dgm:spPr/>
      <dgm:t>
        <a:bodyPr/>
        <a:lstStyle/>
        <a:p>
          <a:endParaRPr lang="en-GB"/>
        </a:p>
      </dgm:t>
    </dgm:pt>
    <dgm:pt modelId="{B55C55E3-0855-44DC-BE5A-52957728C67E}" type="sibTrans" cxnId="{D5ADB003-9CB6-4958-B680-4F03A34156CA}">
      <dgm:prSet/>
      <dgm:spPr/>
      <dgm:t>
        <a:bodyPr/>
        <a:lstStyle/>
        <a:p>
          <a:endParaRPr lang="en-GB"/>
        </a:p>
      </dgm:t>
    </dgm:pt>
    <dgm:pt modelId="{A09ADFA2-3715-45FA-9C87-661D75660FB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 b="0" i="0" dirty="0"/>
            <a:t>Between 1.25 and 3.4 million people in the UK are affected by an eating disorder</a:t>
          </a:r>
          <a:endParaRPr lang="en-GB" dirty="0"/>
        </a:p>
      </dgm:t>
    </dgm:pt>
    <dgm:pt modelId="{8BFB4B12-B750-4E64-B3A4-BFAA9F4BA71B}" type="parTrans" cxnId="{B73C7F4A-9266-4872-9BA1-BF12A69640AA}">
      <dgm:prSet/>
      <dgm:spPr/>
      <dgm:t>
        <a:bodyPr/>
        <a:lstStyle/>
        <a:p>
          <a:endParaRPr lang="en-GB"/>
        </a:p>
      </dgm:t>
    </dgm:pt>
    <dgm:pt modelId="{730D692F-5B6E-4FF9-87FE-5179277AAA0C}" type="sibTrans" cxnId="{B73C7F4A-9266-4872-9BA1-BF12A69640AA}">
      <dgm:prSet/>
      <dgm:spPr/>
      <dgm:t>
        <a:bodyPr/>
        <a:lstStyle/>
        <a:p>
          <a:endParaRPr lang="en-GB"/>
        </a:p>
      </dgm:t>
    </dgm:pt>
    <dgm:pt modelId="{B88076C7-AE25-428E-B92A-213391020768}" type="pres">
      <dgm:prSet presAssocID="{2060A892-DDE7-4FF8-B7B0-0B192517B91D}" presName="diagram" presStyleCnt="0">
        <dgm:presLayoutVars>
          <dgm:dir/>
          <dgm:resizeHandles val="exact"/>
        </dgm:presLayoutVars>
      </dgm:prSet>
      <dgm:spPr/>
    </dgm:pt>
    <dgm:pt modelId="{CF40B93C-A383-41F1-947A-DA6F2EBE35E2}" type="pres">
      <dgm:prSet presAssocID="{78B84B1E-BF5D-4620-BEBF-E821CEF9E469}" presName="node" presStyleLbl="node1" presStyleIdx="0" presStyleCnt="5">
        <dgm:presLayoutVars>
          <dgm:bulletEnabled val="1"/>
        </dgm:presLayoutVars>
      </dgm:prSet>
      <dgm:spPr/>
    </dgm:pt>
    <dgm:pt modelId="{E619B8F5-88EC-4661-89B0-55228D1B03F9}" type="pres">
      <dgm:prSet presAssocID="{701587C4-7670-4682-9335-4EAD525AAA99}" presName="sibTrans" presStyleCnt="0"/>
      <dgm:spPr/>
    </dgm:pt>
    <dgm:pt modelId="{A9E40EA6-5EC2-4E3F-9921-5BD29A349922}" type="pres">
      <dgm:prSet presAssocID="{9550D0C6-C283-43FB-BD9E-5B5B3A960C65}" presName="node" presStyleLbl="node1" presStyleIdx="1" presStyleCnt="5">
        <dgm:presLayoutVars>
          <dgm:bulletEnabled val="1"/>
        </dgm:presLayoutVars>
      </dgm:prSet>
      <dgm:spPr/>
    </dgm:pt>
    <dgm:pt modelId="{06224706-093C-4126-8D4B-100A6FD7913A}" type="pres">
      <dgm:prSet presAssocID="{3630D860-D7D3-4623-9E20-D35B83788444}" presName="sibTrans" presStyleCnt="0"/>
      <dgm:spPr/>
    </dgm:pt>
    <dgm:pt modelId="{DA90A9FF-899A-400C-955D-761E15A966A1}" type="pres">
      <dgm:prSet presAssocID="{C1E951F8-CD7F-48F6-95E5-8A571AF22A77}" presName="node" presStyleLbl="node1" presStyleIdx="2" presStyleCnt="5">
        <dgm:presLayoutVars>
          <dgm:bulletEnabled val="1"/>
        </dgm:presLayoutVars>
      </dgm:prSet>
      <dgm:spPr/>
    </dgm:pt>
    <dgm:pt modelId="{50B8D2AB-3705-4F7F-B180-CAA3C6553EB6}" type="pres">
      <dgm:prSet presAssocID="{B55C55E3-0855-44DC-BE5A-52957728C67E}" presName="sibTrans" presStyleCnt="0"/>
      <dgm:spPr/>
    </dgm:pt>
    <dgm:pt modelId="{8E7E03CA-0126-423C-94E0-46E06B6F210A}" type="pres">
      <dgm:prSet presAssocID="{5ACD9E14-3515-4E08-8266-21F015035832}" presName="node" presStyleLbl="node1" presStyleIdx="3" presStyleCnt="5">
        <dgm:presLayoutVars>
          <dgm:bulletEnabled val="1"/>
        </dgm:presLayoutVars>
      </dgm:prSet>
      <dgm:spPr/>
    </dgm:pt>
    <dgm:pt modelId="{71AF5BA2-73DB-4D64-A33B-61463F81A7D3}" type="pres">
      <dgm:prSet presAssocID="{0582CF19-2F1E-4887-AF00-20B31A4588BF}" presName="sibTrans" presStyleCnt="0"/>
      <dgm:spPr/>
    </dgm:pt>
    <dgm:pt modelId="{41DEC255-8492-458A-A76F-E59C23B46793}" type="pres">
      <dgm:prSet presAssocID="{A09ADFA2-3715-45FA-9C87-661D75660FB3}" presName="node" presStyleLbl="node1" presStyleIdx="4" presStyleCnt="5">
        <dgm:presLayoutVars>
          <dgm:bulletEnabled val="1"/>
        </dgm:presLayoutVars>
      </dgm:prSet>
      <dgm:spPr/>
    </dgm:pt>
  </dgm:ptLst>
  <dgm:cxnLst>
    <dgm:cxn modelId="{D5ADB003-9CB6-4958-B680-4F03A34156CA}" srcId="{2060A892-DDE7-4FF8-B7B0-0B192517B91D}" destId="{C1E951F8-CD7F-48F6-95E5-8A571AF22A77}" srcOrd="2" destOrd="0" parTransId="{430AA11D-7A0A-4C3F-83CF-40FCC3A2F892}" sibTransId="{B55C55E3-0855-44DC-BE5A-52957728C67E}"/>
    <dgm:cxn modelId="{23361609-12CF-41F8-B521-9AB1AF04A9D8}" type="presOf" srcId="{9550D0C6-C283-43FB-BD9E-5B5B3A960C65}" destId="{A9E40EA6-5EC2-4E3F-9921-5BD29A349922}" srcOrd="0" destOrd="0" presId="urn:microsoft.com/office/officeart/2005/8/layout/default"/>
    <dgm:cxn modelId="{F6C0292A-0460-4885-AC11-758BC7352A54}" type="presOf" srcId="{5ACD9E14-3515-4E08-8266-21F015035832}" destId="{8E7E03CA-0126-423C-94E0-46E06B6F210A}" srcOrd="0" destOrd="0" presId="urn:microsoft.com/office/officeart/2005/8/layout/default"/>
    <dgm:cxn modelId="{0DEED833-E7E5-4431-AA5C-AA783EEA7322}" type="presOf" srcId="{2060A892-DDE7-4FF8-B7B0-0B192517B91D}" destId="{B88076C7-AE25-428E-B92A-213391020768}" srcOrd="0" destOrd="0" presId="urn:microsoft.com/office/officeart/2005/8/layout/default"/>
    <dgm:cxn modelId="{65C23662-3E92-4EB4-BB2E-DF86C8391DED}" type="presOf" srcId="{C1E951F8-CD7F-48F6-95E5-8A571AF22A77}" destId="{DA90A9FF-899A-400C-955D-761E15A966A1}" srcOrd="0" destOrd="0" presId="urn:microsoft.com/office/officeart/2005/8/layout/default"/>
    <dgm:cxn modelId="{B73C7F4A-9266-4872-9BA1-BF12A69640AA}" srcId="{2060A892-DDE7-4FF8-B7B0-0B192517B91D}" destId="{A09ADFA2-3715-45FA-9C87-661D75660FB3}" srcOrd="4" destOrd="0" parTransId="{8BFB4B12-B750-4E64-B3A4-BFAA9F4BA71B}" sibTransId="{730D692F-5B6E-4FF9-87FE-5179277AAA0C}"/>
    <dgm:cxn modelId="{2F513C6E-5B7C-482C-AD4A-960AF08CBC88}" srcId="{2060A892-DDE7-4FF8-B7B0-0B192517B91D}" destId="{9550D0C6-C283-43FB-BD9E-5B5B3A960C65}" srcOrd="1" destOrd="0" parTransId="{2EA2342A-FD0E-4134-AF3D-418DEE690FCD}" sibTransId="{3630D860-D7D3-4623-9E20-D35B83788444}"/>
    <dgm:cxn modelId="{289D2E50-DB18-478C-9CB5-8A2BAAEAF79F}" type="presOf" srcId="{78B84B1E-BF5D-4620-BEBF-E821CEF9E469}" destId="{CF40B93C-A383-41F1-947A-DA6F2EBE35E2}" srcOrd="0" destOrd="0" presId="urn:microsoft.com/office/officeart/2005/8/layout/default"/>
    <dgm:cxn modelId="{9824D7C6-DA31-4BB2-86C4-9D190331E283}" srcId="{2060A892-DDE7-4FF8-B7B0-0B192517B91D}" destId="{78B84B1E-BF5D-4620-BEBF-E821CEF9E469}" srcOrd="0" destOrd="0" parTransId="{5F16B221-1569-40CE-ABC3-C9811C30C76C}" sibTransId="{701587C4-7670-4682-9335-4EAD525AAA99}"/>
    <dgm:cxn modelId="{A9BF8ACE-B70F-465B-BC2E-054A920633D8}" srcId="{2060A892-DDE7-4FF8-B7B0-0B192517B91D}" destId="{5ACD9E14-3515-4E08-8266-21F015035832}" srcOrd="3" destOrd="0" parTransId="{EED09E6F-46B9-4125-8FF4-38FB4A390B93}" sibTransId="{0582CF19-2F1E-4887-AF00-20B31A4588BF}"/>
    <dgm:cxn modelId="{3101F1FF-5B77-4E56-8C77-3B74DBFCAB25}" type="presOf" srcId="{A09ADFA2-3715-45FA-9C87-661D75660FB3}" destId="{41DEC255-8492-458A-A76F-E59C23B46793}" srcOrd="0" destOrd="0" presId="urn:microsoft.com/office/officeart/2005/8/layout/default"/>
    <dgm:cxn modelId="{24CFB6BA-ED14-469F-8C09-13F8C8BA2E98}" type="presParOf" srcId="{B88076C7-AE25-428E-B92A-213391020768}" destId="{CF40B93C-A383-41F1-947A-DA6F2EBE35E2}" srcOrd="0" destOrd="0" presId="urn:microsoft.com/office/officeart/2005/8/layout/default"/>
    <dgm:cxn modelId="{BB82913E-7F21-496B-9435-C52537C98873}" type="presParOf" srcId="{B88076C7-AE25-428E-B92A-213391020768}" destId="{E619B8F5-88EC-4661-89B0-55228D1B03F9}" srcOrd="1" destOrd="0" presId="urn:microsoft.com/office/officeart/2005/8/layout/default"/>
    <dgm:cxn modelId="{3839E91A-D0C9-4C41-AD0C-15D20C16D841}" type="presParOf" srcId="{B88076C7-AE25-428E-B92A-213391020768}" destId="{A9E40EA6-5EC2-4E3F-9921-5BD29A349922}" srcOrd="2" destOrd="0" presId="urn:microsoft.com/office/officeart/2005/8/layout/default"/>
    <dgm:cxn modelId="{737AF3D1-6BAF-48B4-94C4-D4D368EA98C3}" type="presParOf" srcId="{B88076C7-AE25-428E-B92A-213391020768}" destId="{06224706-093C-4126-8D4B-100A6FD7913A}" srcOrd="3" destOrd="0" presId="urn:microsoft.com/office/officeart/2005/8/layout/default"/>
    <dgm:cxn modelId="{E784BC18-3F6C-4E0F-9277-3ACD22FDFE9A}" type="presParOf" srcId="{B88076C7-AE25-428E-B92A-213391020768}" destId="{DA90A9FF-899A-400C-955D-761E15A966A1}" srcOrd="4" destOrd="0" presId="urn:microsoft.com/office/officeart/2005/8/layout/default"/>
    <dgm:cxn modelId="{74A27C7C-3820-4905-917D-E61EC8CAECCC}" type="presParOf" srcId="{B88076C7-AE25-428E-B92A-213391020768}" destId="{50B8D2AB-3705-4F7F-B180-CAA3C6553EB6}" srcOrd="5" destOrd="0" presId="urn:microsoft.com/office/officeart/2005/8/layout/default"/>
    <dgm:cxn modelId="{036B0C2B-DD5D-4D9C-B256-0849208AB98E}" type="presParOf" srcId="{B88076C7-AE25-428E-B92A-213391020768}" destId="{8E7E03CA-0126-423C-94E0-46E06B6F210A}" srcOrd="6" destOrd="0" presId="urn:microsoft.com/office/officeart/2005/8/layout/default"/>
    <dgm:cxn modelId="{9B0357EF-A812-4EB5-AB17-006A203F874F}" type="presParOf" srcId="{B88076C7-AE25-428E-B92A-213391020768}" destId="{71AF5BA2-73DB-4D64-A33B-61463F81A7D3}" srcOrd="7" destOrd="0" presId="urn:microsoft.com/office/officeart/2005/8/layout/default"/>
    <dgm:cxn modelId="{867111FD-41D3-49EE-9E17-D9312A757F0D}" type="presParOf" srcId="{B88076C7-AE25-428E-B92A-213391020768}" destId="{41DEC255-8492-458A-A76F-E59C23B4679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0227A-35AD-486F-B705-780750BFAEC0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40DD04B9-15B5-4151-82FE-8AC215E98DC1}">
      <dgm:prSet/>
      <dgm:spPr/>
      <dgm:t>
        <a:bodyPr/>
        <a:lstStyle/>
        <a:p>
          <a:r>
            <a:rPr lang="en-GB"/>
            <a:t>Withdrawn</a:t>
          </a:r>
          <a:endParaRPr lang="en-US"/>
        </a:p>
      </dgm:t>
    </dgm:pt>
    <dgm:pt modelId="{D63B3D25-14E0-42B5-B137-9EBCE18BC63A}" type="parTrans" cxnId="{2976BC46-104A-4FD6-920A-3090AFB0D0CC}">
      <dgm:prSet/>
      <dgm:spPr/>
      <dgm:t>
        <a:bodyPr/>
        <a:lstStyle/>
        <a:p>
          <a:endParaRPr lang="en-US"/>
        </a:p>
      </dgm:t>
    </dgm:pt>
    <dgm:pt modelId="{05F5C3C0-3142-471B-A17A-428DF4DB297B}" type="sibTrans" cxnId="{2976BC46-104A-4FD6-920A-3090AFB0D0CC}">
      <dgm:prSet/>
      <dgm:spPr/>
      <dgm:t>
        <a:bodyPr/>
        <a:lstStyle/>
        <a:p>
          <a:endParaRPr lang="en-US"/>
        </a:p>
      </dgm:t>
    </dgm:pt>
    <dgm:pt modelId="{3F4E3B3F-B3B2-4F4F-9B0C-7B6B9882DA15}">
      <dgm:prSet/>
      <dgm:spPr/>
      <dgm:t>
        <a:bodyPr/>
        <a:lstStyle/>
        <a:p>
          <a:r>
            <a:rPr lang="en-GB"/>
            <a:t>Behavioural changes </a:t>
          </a:r>
          <a:endParaRPr lang="en-US"/>
        </a:p>
      </dgm:t>
    </dgm:pt>
    <dgm:pt modelId="{5DE566AC-ABBD-4FE0-8163-B7386D6F037B}" type="parTrans" cxnId="{01F33037-5B91-41A1-8059-9029CE1C2652}">
      <dgm:prSet/>
      <dgm:spPr/>
      <dgm:t>
        <a:bodyPr/>
        <a:lstStyle/>
        <a:p>
          <a:endParaRPr lang="en-US"/>
        </a:p>
      </dgm:t>
    </dgm:pt>
    <dgm:pt modelId="{D114CBBA-FD5A-433C-8154-45467642A4EF}" type="sibTrans" cxnId="{01F33037-5B91-41A1-8059-9029CE1C2652}">
      <dgm:prSet/>
      <dgm:spPr/>
      <dgm:t>
        <a:bodyPr/>
        <a:lstStyle/>
        <a:p>
          <a:endParaRPr lang="en-US"/>
        </a:p>
      </dgm:t>
    </dgm:pt>
    <dgm:pt modelId="{134423E1-C6A8-4798-8945-5BF3A2EF899E}">
      <dgm:prSet/>
      <dgm:spPr/>
      <dgm:t>
        <a:bodyPr/>
        <a:lstStyle/>
        <a:p>
          <a:r>
            <a:rPr lang="en-GB"/>
            <a:t>Becoming more extroverted to mask feelings </a:t>
          </a:r>
          <a:endParaRPr lang="en-US"/>
        </a:p>
      </dgm:t>
    </dgm:pt>
    <dgm:pt modelId="{A8595FF5-C006-41BD-BED9-5260F4663A82}" type="parTrans" cxnId="{C4DA827E-3C8D-4C3C-B77F-1F4D959C18C7}">
      <dgm:prSet/>
      <dgm:spPr/>
      <dgm:t>
        <a:bodyPr/>
        <a:lstStyle/>
        <a:p>
          <a:endParaRPr lang="en-US"/>
        </a:p>
      </dgm:t>
    </dgm:pt>
    <dgm:pt modelId="{0504BCD5-F4C7-4383-8223-B1F381B282C0}" type="sibTrans" cxnId="{C4DA827E-3C8D-4C3C-B77F-1F4D959C18C7}">
      <dgm:prSet/>
      <dgm:spPr/>
      <dgm:t>
        <a:bodyPr/>
        <a:lstStyle/>
        <a:p>
          <a:endParaRPr lang="en-US"/>
        </a:p>
      </dgm:t>
    </dgm:pt>
    <dgm:pt modelId="{61C13C0D-90EE-4BDD-B340-EA7142A823BC}">
      <dgm:prSet/>
      <dgm:spPr/>
      <dgm:t>
        <a:bodyPr/>
        <a:lstStyle/>
        <a:p>
          <a:r>
            <a:rPr lang="en-GB"/>
            <a:t>Avoiding tasks </a:t>
          </a:r>
          <a:endParaRPr lang="en-US"/>
        </a:p>
      </dgm:t>
    </dgm:pt>
    <dgm:pt modelId="{DBA9E3DD-CD02-478F-815A-093BE129E7F1}" type="parTrans" cxnId="{EBBB3F66-0ABF-4DEC-A9D2-46A94B7EC6B5}">
      <dgm:prSet/>
      <dgm:spPr/>
      <dgm:t>
        <a:bodyPr/>
        <a:lstStyle/>
        <a:p>
          <a:endParaRPr lang="en-US"/>
        </a:p>
      </dgm:t>
    </dgm:pt>
    <dgm:pt modelId="{1637C0BA-8947-4892-B4DB-11449509FBBB}" type="sibTrans" cxnId="{EBBB3F66-0ABF-4DEC-A9D2-46A94B7EC6B5}">
      <dgm:prSet/>
      <dgm:spPr/>
      <dgm:t>
        <a:bodyPr/>
        <a:lstStyle/>
        <a:p>
          <a:endParaRPr lang="en-US"/>
        </a:p>
      </dgm:t>
    </dgm:pt>
    <dgm:pt modelId="{5F9458D6-4239-4BD8-8977-0641F595A82B}">
      <dgm:prSet/>
      <dgm:spPr/>
      <dgm:t>
        <a:bodyPr/>
        <a:lstStyle/>
        <a:p>
          <a:r>
            <a:rPr lang="en-GB"/>
            <a:t>Fatigue </a:t>
          </a:r>
          <a:endParaRPr lang="en-US"/>
        </a:p>
      </dgm:t>
    </dgm:pt>
    <dgm:pt modelId="{1B345D8A-B6DE-406D-9647-DB60D08EE176}" type="parTrans" cxnId="{A7FE18C1-7AB6-4D6A-BF9B-57F9817842E4}">
      <dgm:prSet/>
      <dgm:spPr/>
      <dgm:t>
        <a:bodyPr/>
        <a:lstStyle/>
        <a:p>
          <a:endParaRPr lang="en-US"/>
        </a:p>
      </dgm:t>
    </dgm:pt>
    <dgm:pt modelId="{BE1659F5-10B0-4B69-8692-770F35E73945}" type="sibTrans" cxnId="{A7FE18C1-7AB6-4D6A-BF9B-57F9817842E4}">
      <dgm:prSet/>
      <dgm:spPr/>
      <dgm:t>
        <a:bodyPr/>
        <a:lstStyle/>
        <a:p>
          <a:endParaRPr lang="en-US"/>
        </a:p>
      </dgm:t>
    </dgm:pt>
    <dgm:pt modelId="{CC8438E0-6D47-4B75-BC33-EC68D02427FB}">
      <dgm:prSet/>
      <dgm:spPr/>
      <dgm:t>
        <a:bodyPr/>
        <a:lstStyle/>
        <a:p>
          <a:r>
            <a:rPr lang="en-GB"/>
            <a:t>Lack of personal hygiene/self care </a:t>
          </a:r>
          <a:endParaRPr lang="en-US"/>
        </a:p>
      </dgm:t>
    </dgm:pt>
    <dgm:pt modelId="{04256FA6-2D1B-4A7B-B6E5-33C6C84BE879}" type="parTrans" cxnId="{233EC612-A158-45E2-8CC1-30B6FD2FD1DF}">
      <dgm:prSet/>
      <dgm:spPr/>
      <dgm:t>
        <a:bodyPr/>
        <a:lstStyle/>
        <a:p>
          <a:endParaRPr lang="en-US"/>
        </a:p>
      </dgm:t>
    </dgm:pt>
    <dgm:pt modelId="{BCAB5667-848F-486F-A7C3-3FB2AD25DDFD}" type="sibTrans" cxnId="{233EC612-A158-45E2-8CC1-30B6FD2FD1DF}">
      <dgm:prSet/>
      <dgm:spPr/>
      <dgm:t>
        <a:bodyPr/>
        <a:lstStyle/>
        <a:p>
          <a:endParaRPr lang="en-US"/>
        </a:p>
      </dgm:t>
    </dgm:pt>
    <dgm:pt modelId="{F512E359-1D2D-4304-BD24-59CEBF294076}">
      <dgm:prSet/>
      <dgm:spPr/>
      <dgm:t>
        <a:bodyPr/>
        <a:lstStyle/>
        <a:p>
          <a:r>
            <a:rPr lang="en-GB"/>
            <a:t>Low attendance </a:t>
          </a:r>
          <a:endParaRPr lang="en-US"/>
        </a:p>
      </dgm:t>
    </dgm:pt>
    <dgm:pt modelId="{21DC0EED-FFCD-414B-AA8D-10851A3B01E4}" type="parTrans" cxnId="{23423C32-6E3F-4691-BEBD-5629318A1728}">
      <dgm:prSet/>
      <dgm:spPr/>
      <dgm:t>
        <a:bodyPr/>
        <a:lstStyle/>
        <a:p>
          <a:endParaRPr lang="en-US"/>
        </a:p>
      </dgm:t>
    </dgm:pt>
    <dgm:pt modelId="{70DDF1DB-54BD-4CBC-AF98-932272024522}" type="sibTrans" cxnId="{23423C32-6E3F-4691-BEBD-5629318A1728}">
      <dgm:prSet/>
      <dgm:spPr/>
      <dgm:t>
        <a:bodyPr/>
        <a:lstStyle/>
        <a:p>
          <a:endParaRPr lang="en-US"/>
        </a:p>
      </dgm:t>
    </dgm:pt>
    <dgm:pt modelId="{2D2921AB-1C9E-41CF-B49E-B90A0E86393E}">
      <dgm:prSet/>
      <dgm:spPr/>
      <dgm:t>
        <a:bodyPr/>
        <a:lstStyle/>
        <a:p>
          <a:r>
            <a:rPr lang="en-GB"/>
            <a:t>Lack of concentration </a:t>
          </a:r>
          <a:endParaRPr lang="en-US"/>
        </a:p>
      </dgm:t>
    </dgm:pt>
    <dgm:pt modelId="{0EBF8045-C770-4C01-824B-F7C8AEB405EC}" type="parTrans" cxnId="{70D77F97-2FB0-4E9E-A719-61DB415CED45}">
      <dgm:prSet/>
      <dgm:spPr/>
      <dgm:t>
        <a:bodyPr/>
        <a:lstStyle/>
        <a:p>
          <a:endParaRPr lang="en-US"/>
        </a:p>
      </dgm:t>
    </dgm:pt>
    <dgm:pt modelId="{B6C8197B-A42A-4D12-929E-F08CEC066127}" type="sibTrans" cxnId="{70D77F97-2FB0-4E9E-A719-61DB415CED45}">
      <dgm:prSet/>
      <dgm:spPr/>
      <dgm:t>
        <a:bodyPr/>
        <a:lstStyle/>
        <a:p>
          <a:endParaRPr lang="en-US"/>
        </a:p>
      </dgm:t>
    </dgm:pt>
    <dgm:pt modelId="{9F748E57-5278-4635-A5D2-DFDA4DC42BAB}">
      <dgm:prSet/>
      <dgm:spPr/>
      <dgm:t>
        <a:bodyPr/>
        <a:lstStyle/>
        <a:p>
          <a:r>
            <a:rPr lang="en-GB"/>
            <a:t>Self-harm </a:t>
          </a:r>
          <a:endParaRPr lang="en-US"/>
        </a:p>
      </dgm:t>
    </dgm:pt>
    <dgm:pt modelId="{BDC315BC-BC98-4034-B8B6-792CB70725B1}" type="parTrans" cxnId="{976CF8F1-EB44-4F98-B265-11D1E4582BB3}">
      <dgm:prSet/>
      <dgm:spPr/>
      <dgm:t>
        <a:bodyPr/>
        <a:lstStyle/>
        <a:p>
          <a:endParaRPr lang="en-US"/>
        </a:p>
      </dgm:t>
    </dgm:pt>
    <dgm:pt modelId="{4893ECDE-6427-420F-A3AB-1E9A2FA3F474}" type="sibTrans" cxnId="{976CF8F1-EB44-4F98-B265-11D1E4582BB3}">
      <dgm:prSet/>
      <dgm:spPr/>
      <dgm:t>
        <a:bodyPr/>
        <a:lstStyle/>
        <a:p>
          <a:endParaRPr lang="en-US"/>
        </a:p>
      </dgm:t>
    </dgm:pt>
    <dgm:pt modelId="{F9BD0FB8-E402-4DD5-A159-3832C92C416F}" type="pres">
      <dgm:prSet presAssocID="{61B0227A-35AD-486F-B705-780750BFAEC0}" presName="diagram" presStyleCnt="0">
        <dgm:presLayoutVars>
          <dgm:dir/>
          <dgm:resizeHandles val="exact"/>
        </dgm:presLayoutVars>
      </dgm:prSet>
      <dgm:spPr/>
    </dgm:pt>
    <dgm:pt modelId="{50762E2A-726D-4C3D-B26C-E01257B273BC}" type="pres">
      <dgm:prSet presAssocID="{40DD04B9-15B5-4151-82FE-8AC215E98DC1}" presName="node" presStyleLbl="node1" presStyleIdx="0" presStyleCnt="9">
        <dgm:presLayoutVars>
          <dgm:bulletEnabled val="1"/>
        </dgm:presLayoutVars>
      </dgm:prSet>
      <dgm:spPr/>
    </dgm:pt>
    <dgm:pt modelId="{68ED11B6-476B-46FC-833D-40CA4C703793}" type="pres">
      <dgm:prSet presAssocID="{05F5C3C0-3142-471B-A17A-428DF4DB297B}" presName="sibTrans" presStyleCnt="0"/>
      <dgm:spPr/>
    </dgm:pt>
    <dgm:pt modelId="{0792CFE8-E3D2-49E8-B174-305FB22EB9BE}" type="pres">
      <dgm:prSet presAssocID="{3F4E3B3F-B3B2-4F4F-9B0C-7B6B9882DA15}" presName="node" presStyleLbl="node1" presStyleIdx="1" presStyleCnt="9">
        <dgm:presLayoutVars>
          <dgm:bulletEnabled val="1"/>
        </dgm:presLayoutVars>
      </dgm:prSet>
      <dgm:spPr/>
    </dgm:pt>
    <dgm:pt modelId="{D2C62A83-49E4-49E3-A50F-65F8D43EC815}" type="pres">
      <dgm:prSet presAssocID="{D114CBBA-FD5A-433C-8154-45467642A4EF}" presName="sibTrans" presStyleCnt="0"/>
      <dgm:spPr/>
    </dgm:pt>
    <dgm:pt modelId="{323CD54A-E7A2-49DD-AD61-69CF9205EB84}" type="pres">
      <dgm:prSet presAssocID="{134423E1-C6A8-4798-8945-5BF3A2EF899E}" presName="node" presStyleLbl="node1" presStyleIdx="2" presStyleCnt="9">
        <dgm:presLayoutVars>
          <dgm:bulletEnabled val="1"/>
        </dgm:presLayoutVars>
      </dgm:prSet>
      <dgm:spPr/>
    </dgm:pt>
    <dgm:pt modelId="{961EA121-CB3A-4807-B70E-9A0E4D236333}" type="pres">
      <dgm:prSet presAssocID="{0504BCD5-F4C7-4383-8223-B1F381B282C0}" presName="sibTrans" presStyleCnt="0"/>
      <dgm:spPr/>
    </dgm:pt>
    <dgm:pt modelId="{E539ADCE-7978-47AD-A8CD-9BCD643A367F}" type="pres">
      <dgm:prSet presAssocID="{61C13C0D-90EE-4BDD-B340-EA7142A823BC}" presName="node" presStyleLbl="node1" presStyleIdx="3" presStyleCnt="9">
        <dgm:presLayoutVars>
          <dgm:bulletEnabled val="1"/>
        </dgm:presLayoutVars>
      </dgm:prSet>
      <dgm:spPr/>
    </dgm:pt>
    <dgm:pt modelId="{DF61EEA1-C683-4269-8E9D-3724B66F4B96}" type="pres">
      <dgm:prSet presAssocID="{1637C0BA-8947-4892-B4DB-11449509FBBB}" presName="sibTrans" presStyleCnt="0"/>
      <dgm:spPr/>
    </dgm:pt>
    <dgm:pt modelId="{790099AC-80E5-4DD3-BD8A-AC3637837007}" type="pres">
      <dgm:prSet presAssocID="{5F9458D6-4239-4BD8-8977-0641F595A82B}" presName="node" presStyleLbl="node1" presStyleIdx="4" presStyleCnt="9">
        <dgm:presLayoutVars>
          <dgm:bulletEnabled val="1"/>
        </dgm:presLayoutVars>
      </dgm:prSet>
      <dgm:spPr/>
    </dgm:pt>
    <dgm:pt modelId="{B2730C85-81D2-4560-8C17-EF8D500975F1}" type="pres">
      <dgm:prSet presAssocID="{BE1659F5-10B0-4B69-8692-770F35E73945}" presName="sibTrans" presStyleCnt="0"/>
      <dgm:spPr/>
    </dgm:pt>
    <dgm:pt modelId="{4EE5B010-8F31-4D51-AF79-5FD84C26C549}" type="pres">
      <dgm:prSet presAssocID="{CC8438E0-6D47-4B75-BC33-EC68D02427FB}" presName="node" presStyleLbl="node1" presStyleIdx="5" presStyleCnt="9">
        <dgm:presLayoutVars>
          <dgm:bulletEnabled val="1"/>
        </dgm:presLayoutVars>
      </dgm:prSet>
      <dgm:spPr/>
    </dgm:pt>
    <dgm:pt modelId="{AB9DF440-BF7B-41DA-9E3D-C15AA68A8616}" type="pres">
      <dgm:prSet presAssocID="{BCAB5667-848F-486F-A7C3-3FB2AD25DDFD}" presName="sibTrans" presStyleCnt="0"/>
      <dgm:spPr/>
    </dgm:pt>
    <dgm:pt modelId="{77C39DD0-34D6-42A1-B1CA-6CB39FB5798C}" type="pres">
      <dgm:prSet presAssocID="{F512E359-1D2D-4304-BD24-59CEBF294076}" presName="node" presStyleLbl="node1" presStyleIdx="6" presStyleCnt="9">
        <dgm:presLayoutVars>
          <dgm:bulletEnabled val="1"/>
        </dgm:presLayoutVars>
      </dgm:prSet>
      <dgm:spPr/>
    </dgm:pt>
    <dgm:pt modelId="{E28F3D2B-91C5-4E9D-97DF-47E9B44C3297}" type="pres">
      <dgm:prSet presAssocID="{70DDF1DB-54BD-4CBC-AF98-932272024522}" presName="sibTrans" presStyleCnt="0"/>
      <dgm:spPr/>
    </dgm:pt>
    <dgm:pt modelId="{3FFDE92E-AE1C-40F9-8036-51843822F1A7}" type="pres">
      <dgm:prSet presAssocID="{2D2921AB-1C9E-41CF-B49E-B90A0E86393E}" presName="node" presStyleLbl="node1" presStyleIdx="7" presStyleCnt="9">
        <dgm:presLayoutVars>
          <dgm:bulletEnabled val="1"/>
        </dgm:presLayoutVars>
      </dgm:prSet>
      <dgm:spPr/>
    </dgm:pt>
    <dgm:pt modelId="{5D26CB3D-616D-40E4-9BDA-C1007648CC79}" type="pres">
      <dgm:prSet presAssocID="{B6C8197B-A42A-4D12-929E-F08CEC066127}" presName="sibTrans" presStyleCnt="0"/>
      <dgm:spPr/>
    </dgm:pt>
    <dgm:pt modelId="{C729A3DF-F2A8-45FC-8FB5-E77831C9166D}" type="pres">
      <dgm:prSet presAssocID="{9F748E57-5278-4635-A5D2-DFDA4DC42BAB}" presName="node" presStyleLbl="node1" presStyleIdx="8" presStyleCnt="9">
        <dgm:presLayoutVars>
          <dgm:bulletEnabled val="1"/>
        </dgm:presLayoutVars>
      </dgm:prSet>
      <dgm:spPr/>
    </dgm:pt>
  </dgm:ptLst>
  <dgm:cxnLst>
    <dgm:cxn modelId="{E4B8110B-CDC7-4240-8A2D-A0AA8E0F8F93}" type="presOf" srcId="{9F748E57-5278-4635-A5D2-DFDA4DC42BAB}" destId="{C729A3DF-F2A8-45FC-8FB5-E77831C9166D}" srcOrd="0" destOrd="0" presId="urn:microsoft.com/office/officeart/2005/8/layout/default"/>
    <dgm:cxn modelId="{233EC612-A158-45E2-8CC1-30B6FD2FD1DF}" srcId="{61B0227A-35AD-486F-B705-780750BFAEC0}" destId="{CC8438E0-6D47-4B75-BC33-EC68D02427FB}" srcOrd="5" destOrd="0" parTransId="{04256FA6-2D1B-4A7B-B6E5-33C6C84BE879}" sibTransId="{BCAB5667-848F-486F-A7C3-3FB2AD25DDFD}"/>
    <dgm:cxn modelId="{66C2F72A-8ABA-4348-8664-E8372EB3BC46}" type="presOf" srcId="{40DD04B9-15B5-4151-82FE-8AC215E98DC1}" destId="{50762E2A-726D-4C3D-B26C-E01257B273BC}" srcOrd="0" destOrd="0" presId="urn:microsoft.com/office/officeart/2005/8/layout/default"/>
    <dgm:cxn modelId="{23423C32-6E3F-4691-BEBD-5629318A1728}" srcId="{61B0227A-35AD-486F-B705-780750BFAEC0}" destId="{F512E359-1D2D-4304-BD24-59CEBF294076}" srcOrd="6" destOrd="0" parTransId="{21DC0EED-FFCD-414B-AA8D-10851A3B01E4}" sibTransId="{70DDF1DB-54BD-4CBC-AF98-932272024522}"/>
    <dgm:cxn modelId="{01F33037-5B91-41A1-8059-9029CE1C2652}" srcId="{61B0227A-35AD-486F-B705-780750BFAEC0}" destId="{3F4E3B3F-B3B2-4F4F-9B0C-7B6B9882DA15}" srcOrd="1" destOrd="0" parTransId="{5DE566AC-ABBD-4FE0-8163-B7386D6F037B}" sibTransId="{D114CBBA-FD5A-433C-8154-45467642A4EF}"/>
    <dgm:cxn modelId="{EB01CB45-4EAF-4877-82D3-7F28CAD84AFD}" type="presOf" srcId="{2D2921AB-1C9E-41CF-B49E-B90A0E86393E}" destId="{3FFDE92E-AE1C-40F9-8036-51843822F1A7}" srcOrd="0" destOrd="0" presId="urn:microsoft.com/office/officeart/2005/8/layout/default"/>
    <dgm:cxn modelId="{EBBB3F66-0ABF-4DEC-A9D2-46A94B7EC6B5}" srcId="{61B0227A-35AD-486F-B705-780750BFAEC0}" destId="{61C13C0D-90EE-4BDD-B340-EA7142A823BC}" srcOrd="3" destOrd="0" parTransId="{DBA9E3DD-CD02-478F-815A-093BE129E7F1}" sibTransId="{1637C0BA-8947-4892-B4DB-11449509FBBB}"/>
    <dgm:cxn modelId="{2976BC46-104A-4FD6-920A-3090AFB0D0CC}" srcId="{61B0227A-35AD-486F-B705-780750BFAEC0}" destId="{40DD04B9-15B5-4151-82FE-8AC215E98DC1}" srcOrd="0" destOrd="0" parTransId="{D63B3D25-14E0-42B5-B137-9EBCE18BC63A}" sibTransId="{05F5C3C0-3142-471B-A17A-428DF4DB297B}"/>
    <dgm:cxn modelId="{1C0BBD4B-5444-44F8-969A-D506962B3B53}" type="presOf" srcId="{3F4E3B3F-B3B2-4F4F-9B0C-7B6B9882DA15}" destId="{0792CFE8-E3D2-49E8-B174-305FB22EB9BE}" srcOrd="0" destOrd="0" presId="urn:microsoft.com/office/officeart/2005/8/layout/default"/>
    <dgm:cxn modelId="{7F15637B-79B7-40FA-A71C-2E51E915F1C6}" type="presOf" srcId="{5F9458D6-4239-4BD8-8977-0641F595A82B}" destId="{790099AC-80E5-4DD3-BD8A-AC3637837007}" srcOrd="0" destOrd="0" presId="urn:microsoft.com/office/officeart/2005/8/layout/default"/>
    <dgm:cxn modelId="{C4DA827E-3C8D-4C3C-B77F-1F4D959C18C7}" srcId="{61B0227A-35AD-486F-B705-780750BFAEC0}" destId="{134423E1-C6A8-4798-8945-5BF3A2EF899E}" srcOrd="2" destOrd="0" parTransId="{A8595FF5-C006-41BD-BED9-5260F4663A82}" sibTransId="{0504BCD5-F4C7-4383-8223-B1F381B282C0}"/>
    <dgm:cxn modelId="{A680DE86-4F7E-4B0C-8BEB-59D901BFBE81}" type="presOf" srcId="{CC8438E0-6D47-4B75-BC33-EC68D02427FB}" destId="{4EE5B010-8F31-4D51-AF79-5FD84C26C549}" srcOrd="0" destOrd="0" presId="urn:microsoft.com/office/officeart/2005/8/layout/default"/>
    <dgm:cxn modelId="{70D77F97-2FB0-4E9E-A719-61DB415CED45}" srcId="{61B0227A-35AD-486F-B705-780750BFAEC0}" destId="{2D2921AB-1C9E-41CF-B49E-B90A0E86393E}" srcOrd="7" destOrd="0" parTransId="{0EBF8045-C770-4C01-824B-F7C8AEB405EC}" sibTransId="{B6C8197B-A42A-4D12-929E-F08CEC066127}"/>
    <dgm:cxn modelId="{A7FE18C1-7AB6-4D6A-BF9B-57F9817842E4}" srcId="{61B0227A-35AD-486F-B705-780750BFAEC0}" destId="{5F9458D6-4239-4BD8-8977-0641F595A82B}" srcOrd="4" destOrd="0" parTransId="{1B345D8A-B6DE-406D-9647-DB60D08EE176}" sibTransId="{BE1659F5-10B0-4B69-8692-770F35E73945}"/>
    <dgm:cxn modelId="{286ABACD-5222-4EF1-B81D-54560D301F77}" type="presOf" srcId="{61C13C0D-90EE-4BDD-B340-EA7142A823BC}" destId="{E539ADCE-7978-47AD-A8CD-9BCD643A367F}" srcOrd="0" destOrd="0" presId="urn:microsoft.com/office/officeart/2005/8/layout/default"/>
    <dgm:cxn modelId="{0E0C34EA-7757-4230-8042-D8DA5AD70824}" type="presOf" srcId="{F512E359-1D2D-4304-BD24-59CEBF294076}" destId="{77C39DD0-34D6-42A1-B1CA-6CB39FB5798C}" srcOrd="0" destOrd="0" presId="urn:microsoft.com/office/officeart/2005/8/layout/default"/>
    <dgm:cxn modelId="{8437ABF0-9686-4BE7-8749-2BC630885BC3}" type="presOf" srcId="{61B0227A-35AD-486F-B705-780750BFAEC0}" destId="{F9BD0FB8-E402-4DD5-A159-3832C92C416F}" srcOrd="0" destOrd="0" presId="urn:microsoft.com/office/officeart/2005/8/layout/default"/>
    <dgm:cxn modelId="{976CF8F1-EB44-4F98-B265-11D1E4582BB3}" srcId="{61B0227A-35AD-486F-B705-780750BFAEC0}" destId="{9F748E57-5278-4635-A5D2-DFDA4DC42BAB}" srcOrd="8" destOrd="0" parTransId="{BDC315BC-BC98-4034-B8B6-792CB70725B1}" sibTransId="{4893ECDE-6427-420F-A3AB-1E9A2FA3F474}"/>
    <dgm:cxn modelId="{FC3DBCF6-7A18-49DA-B533-9D45F27A0E00}" type="presOf" srcId="{134423E1-C6A8-4798-8945-5BF3A2EF899E}" destId="{323CD54A-E7A2-49DD-AD61-69CF9205EB84}" srcOrd="0" destOrd="0" presId="urn:microsoft.com/office/officeart/2005/8/layout/default"/>
    <dgm:cxn modelId="{82915881-BCBA-41A0-8E8B-1D788DD41166}" type="presParOf" srcId="{F9BD0FB8-E402-4DD5-A159-3832C92C416F}" destId="{50762E2A-726D-4C3D-B26C-E01257B273BC}" srcOrd="0" destOrd="0" presId="urn:microsoft.com/office/officeart/2005/8/layout/default"/>
    <dgm:cxn modelId="{13FED501-3639-42B7-AC47-55A080E5F192}" type="presParOf" srcId="{F9BD0FB8-E402-4DD5-A159-3832C92C416F}" destId="{68ED11B6-476B-46FC-833D-40CA4C703793}" srcOrd="1" destOrd="0" presId="urn:microsoft.com/office/officeart/2005/8/layout/default"/>
    <dgm:cxn modelId="{A8115E93-E3F8-40DF-82CC-42B5F92473C8}" type="presParOf" srcId="{F9BD0FB8-E402-4DD5-A159-3832C92C416F}" destId="{0792CFE8-E3D2-49E8-B174-305FB22EB9BE}" srcOrd="2" destOrd="0" presId="urn:microsoft.com/office/officeart/2005/8/layout/default"/>
    <dgm:cxn modelId="{72E0B28F-3B7A-4B7A-8BBB-81DC9B8278BF}" type="presParOf" srcId="{F9BD0FB8-E402-4DD5-A159-3832C92C416F}" destId="{D2C62A83-49E4-49E3-A50F-65F8D43EC815}" srcOrd="3" destOrd="0" presId="urn:microsoft.com/office/officeart/2005/8/layout/default"/>
    <dgm:cxn modelId="{C30BB37B-E9C9-4257-A039-397AA5E1A806}" type="presParOf" srcId="{F9BD0FB8-E402-4DD5-A159-3832C92C416F}" destId="{323CD54A-E7A2-49DD-AD61-69CF9205EB84}" srcOrd="4" destOrd="0" presId="urn:microsoft.com/office/officeart/2005/8/layout/default"/>
    <dgm:cxn modelId="{A0D27BAC-ACB6-4B0E-ABAF-DE1BCD565CC6}" type="presParOf" srcId="{F9BD0FB8-E402-4DD5-A159-3832C92C416F}" destId="{961EA121-CB3A-4807-B70E-9A0E4D236333}" srcOrd="5" destOrd="0" presId="urn:microsoft.com/office/officeart/2005/8/layout/default"/>
    <dgm:cxn modelId="{045F5222-2626-4454-8FC3-E0555098B3E1}" type="presParOf" srcId="{F9BD0FB8-E402-4DD5-A159-3832C92C416F}" destId="{E539ADCE-7978-47AD-A8CD-9BCD643A367F}" srcOrd="6" destOrd="0" presId="urn:microsoft.com/office/officeart/2005/8/layout/default"/>
    <dgm:cxn modelId="{2C9A016E-D6DB-46B5-A7DB-FA1409B7939F}" type="presParOf" srcId="{F9BD0FB8-E402-4DD5-A159-3832C92C416F}" destId="{DF61EEA1-C683-4269-8E9D-3724B66F4B96}" srcOrd="7" destOrd="0" presId="urn:microsoft.com/office/officeart/2005/8/layout/default"/>
    <dgm:cxn modelId="{5B3B5B50-CB31-432A-95D1-B65BA68A3BD9}" type="presParOf" srcId="{F9BD0FB8-E402-4DD5-A159-3832C92C416F}" destId="{790099AC-80E5-4DD3-BD8A-AC3637837007}" srcOrd="8" destOrd="0" presId="urn:microsoft.com/office/officeart/2005/8/layout/default"/>
    <dgm:cxn modelId="{E3F0B297-8928-4D58-8F7E-82CD0C24DBCD}" type="presParOf" srcId="{F9BD0FB8-E402-4DD5-A159-3832C92C416F}" destId="{B2730C85-81D2-4560-8C17-EF8D500975F1}" srcOrd="9" destOrd="0" presId="urn:microsoft.com/office/officeart/2005/8/layout/default"/>
    <dgm:cxn modelId="{8EAEFBC2-8411-4562-AA2B-0D337E751B25}" type="presParOf" srcId="{F9BD0FB8-E402-4DD5-A159-3832C92C416F}" destId="{4EE5B010-8F31-4D51-AF79-5FD84C26C549}" srcOrd="10" destOrd="0" presId="urn:microsoft.com/office/officeart/2005/8/layout/default"/>
    <dgm:cxn modelId="{97D3B9E2-9847-415C-8AF1-BF138A748031}" type="presParOf" srcId="{F9BD0FB8-E402-4DD5-A159-3832C92C416F}" destId="{AB9DF440-BF7B-41DA-9E3D-C15AA68A8616}" srcOrd="11" destOrd="0" presId="urn:microsoft.com/office/officeart/2005/8/layout/default"/>
    <dgm:cxn modelId="{67074B92-A918-4D2B-B150-5E075A8D7C59}" type="presParOf" srcId="{F9BD0FB8-E402-4DD5-A159-3832C92C416F}" destId="{77C39DD0-34D6-42A1-B1CA-6CB39FB5798C}" srcOrd="12" destOrd="0" presId="urn:microsoft.com/office/officeart/2005/8/layout/default"/>
    <dgm:cxn modelId="{834532E9-1F7B-405F-B920-C211C3255DEC}" type="presParOf" srcId="{F9BD0FB8-E402-4DD5-A159-3832C92C416F}" destId="{E28F3D2B-91C5-4E9D-97DF-47E9B44C3297}" srcOrd="13" destOrd="0" presId="urn:microsoft.com/office/officeart/2005/8/layout/default"/>
    <dgm:cxn modelId="{98DC3F78-3280-4737-9482-34A09C7C3E07}" type="presParOf" srcId="{F9BD0FB8-E402-4DD5-A159-3832C92C416F}" destId="{3FFDE92E-AE1C-40F9-8036-51843822F1A7}" srcOrd="14" destOrd="0" presId="urn:microsoft.com/office/officeart/2005/8/layout/default"/>
    <dgm:cxn modelId="{82E9D56E-3347-4F85-809C-A9200FBB54A3}" type="presParOf" srcId="{F9BD0FB8-E402-4DD5-A159-3832C92C416F}" destId="{5D26CB3D-616D-40E4-9BDA-C1007648CC79}" srcOrd="15" destOrd="0" presId="urn:microsoft.com/office/officeart/2005/8/layout/default"/>
    <dgm:cxn modelId="{73F9979B-2650-4FEA-B024-03306A3AF502}" type="presParOf" srcId="{F9BD0FB8-E402-4DD5-A159-3832C92C416F}" destId="{C729A3DF-F2A8-45FC-8FB5-E77831C9166D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687E132-8BD2-44DA-9AF4-6B2B16AD1720}" type="doc">
      <dgm:prSet loTypeId="urn:microsoft.com/office/officeart/2008/layout/LinedList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8C58D5E0-F1DF-470E-847C-A3B82DAA2B1F}">
      <dgm:prSet/>
      <dgm:spPr/>
      <dgm:t>
        <a:bodyPr/>
        <a:lstStyle/>
        <a:p>
          <a:r>
            <a:rPr lang="en-GB"/>
            <a:t>The focus is around building relationships, challenging themselves, teamwork and cooperation.</a:t>
          </a:r>
          <a:endParaRPr lang="en-US"/>
        </a:p>
      </dgm:t>
    </dgm:pt>
    <dgm:pt modelId="{70B0CC86-BF29-4D84-B07F-B5192AA5CA23}" type="parTrans" cxnId="{AD9530BC-C949-4CA4-8D2F-E1F854B6E4F1}">
      <dgm:prSet/>
      <dgm:spPr/>
      <dgm:t>
        <a:bodyPr/>
        <a:lstStyle/>
        <a:p>
          <a:endParaRPr lang="en-US"/>
        </a:p>
      </dgm:t>
    </dgm:pt>
    <dgm:pt modelId="{AAD416CB-3FB7-4C82-B110-BD379FDC76C1}" type="sibTrans" cxnId="{AD9530BC-C949-4CA4-8D2F-E1F854B6E4F1}">
      <dgm:prSet/>
      <dgm:spPr/>
      <dgm:t>
        <a:bodyPr/>
        <a:lstStyle/>
        <a:p>
          <a:endParaRPr lang="en-US"/>
        </a:p>
      </dgm:t>
    </dgm:pt>
    <dgm:pt modelId="{735A90BB-C742-43FA-8459-ED113710BB0C}">
      <dgm:prSet/>
      <dgm:spPr/>
      <dgm:t>
        <a:bodyPr/>
        <a:lstStyle/>
        <a:p>
          <a:r>
            <a:rPr lang="en-GB"/>
            <a:t>Also, a space to step out of their comfort zone and recognise their own success.  </a:t>
          </a:r>
          <a:endParaRPr lang="en-US"/>
        </a:p>
      </dgm:t>
    </dgm:pt>
    <dgm:pt modelId="{546B0835-D21F-4042-A2BD-C396584D6995}" type="parTrans" cxnId="{A8B65AC7-D777-4FED-89BC-DD1667C74FF8}">
      <dgm:prSet/>
      <dgm:spPr/>
      <dgm:t>
        <a:bodyPr/>
        <a:lstStyle/>
        <a:p>
          <a:endParaRPr lang="en-US"/>
        </a:p>
      </dgm:t>
    </dgm:pt>
    <dgm:pt modelId="{320AD72A-3C29-4798-9640-79999EB3089F}" type="sibTrans" cxnId="{A8B65AC7-D777-4FED-89BC-DD1667C74FF8}">
      <dgm:prSet/>
      <dgm:spPr/>
      <dgm:t>
        <a:bodyPr/>
        <a:lstStyle/>
        <a:p>
          <a:endParaRPr lang="en-US"/>
        </a:p>
      </dgm:t>
    </dgm:pt>
    <dgm:pt modelId="{67D134D5-0E70-4B91-B143-7C23346C07AE}">
      <dgm:prSet/>
      <dgm:spPr/>
      <dgm:t>
        <a:bodyPr/>
        <a:lstStyle/>
        <a:p>
          <a:r>
            <a:rPr lang="en-GB"/>
            <a:t>Run for 6 weeks on a Wednesday afternoon with two members of the ALS team</a:t>
          </a:r>
          <a:endParaRPr lang="en-US"/>
        </a:p>
      </dgm:t>
    </dgm:pt>
    <dgm:pt modelId="{29CD1FB8-69AE-41B2-B0D6-2136A7F5F74C}" type="parTrans" cxnId="{24B21C48-E6D3-4CDE-A252-7A865BBDE094}">
      <dgm:prSet/>
      <dgm:spPr/>
      <dgm:t>
        <a:bodyPr/>
        <a:lstStyle/>
        <a:p>
          <a:endParaRPr lang="en-US"/>
        </a:p>
      </dgm:t>
    </dgm:pt>
    <dgm:pt modelId="{42A43045-C51F-4674-B70E-C11E3618A683}" type="sibTrans" cxnId="{24B21C48-E6D3-4CDE-A252-7A865BBDE094}">
      <dgm:prSet/>
      <dgm:spPr/>
      <dgm:t>
        <a:bodyPr/>
        <a:lstStyle/>
        <a:p>
          <a:endParaRPr lang="en-US"/>
        </a:p>
      </dgm:t>
    </dgm:pt>
    <dgm:pt modelId="{1CE438DE-397D-4BB5-87E4-E328E68C7EB2}">
      <dgm:prSet/>
      <dgm:spPr/>
      <dgm:t>
        <a:bodyPr/>
        <a:lstStyle/>
        <a:p>
          <a:r>
            <a:rPr lang="en-GB"/>
            <a:t>1-hour sessions</a:t>
          </a:r>
          <a:endParaRPr lang="en-US"/>
        </a:p>
      </dgm:t>
    </dgm:pt>
    <dgm:pt modelId="{3F82AAD6-D7F7-425E-9026-F7D8EB5EB666}" type="parTrans" cxnId="{5D0413E2-7C10-4329-8B3E-A59296729AE1}">
      <dgm:prSet/>
      <dgm:spPr/>
      <dgm:t>
        <a:bodyPr/>
        <a:lstStyle/>
        <a:p>
          <a:endParaRPr lang="en-US"/>
        </a:p>
      </dgm:t>
    </dgm:pt>
    <dgm:pt modelId="{7B4048BA-AC9A-4628-845B-500CA9D8DC7C}" type="sibTrans" cxnId="{5D0413E2-7C10-4329-8B3E-A59296729AE1}">
      <dgm:prSet/>
      <dgm:spPr/>
      <dgm:t>
        <a:bodyPr/>
        <a:lstStyle/>
        <a:p>
          <a:endParaRPr lang="en-US"/>
        </a:p>
      </dgm:t>
    </dgm:pt>
    <dgm:pt modelId="{3A204A13-2CFB-4100-B4DB-53AC162C12E6}">
      <dgm:prSet/>
      <dgm:spPr/>
      <dgm:t>
        <a:bodyPr/>
        <a:lstStyle/>
        <a:p>
          <a:r>
            <a:rPr lang="en-GB" b="1" i="1"/>
            <a:t>Referrals can be made through CEDAR, using the ALS section. </a:t>
          </a:r>
          <a:endParaRPr lang="en-US"/>
        </a:p>
      </dgm:t>
    </dgm:pt>
    <dgm:pt modelId="{7CC1BD48-257B-4DF8-94B0-4C5FD080B992}" type="parTrans" cxnId="{45563F4A-425E-4914-B48C-42671421E261}">
      <dgm:prSet/>
      <dgm:spPr/>
      <dgm:t>
        <a:bodyPr/>
        <a:lstStyle/>
        <a:p>
          <a:endParaRPr lang="en-US"/>
        </a:p>
      </dgm:t>
    </dgm:pt>
    <dgm:pt modelId="{4B55272D-C309-4A85-BED6-5AFCA64F75C9}" type="sibTrans" cxnId="{45563F4A-425E-4914-B48C-42671421E261}">
      <dgm:prSet/>
      <dgm:spPr/>
      <dgm:t>
        <a:bodyPr/>
        <a:lstStyle/>
        <a:p>
          <a:endParaRPr lang="en-US"/>
        </a:p>
      </dgm:t>
    </dgm:pt>
    <dgm:pt modelId="{10A4E213-B970-429D-81CE-CD30595B42A9}" type="pres">
      <dgm:prSet presAssocID="{4687E132-8BD2-44DA-9AF4-6B2B16AD1720}" presName="vert0" presStyleCnt="0">
        <dgm:presLayoutVars>
          <dgm:dir/>
          <dgm:animOne val="branch"/>
          <dgm:animLvl val="lvl"/>
        </dgm:presLayoutVars>
      </dgm:prSet>
      <dgm:spPr/>
    </dgm:pt>
    <dgm:pt modelId="{22D819BF-9FAA-496A-8BE0-6BFAAA97A8BA}" type="pres">
      <dgm:prSet presAssocID="{8C58D5E0-F1DF-470E-847C-A3B82DAA2B1F}" presName="thickLine" presStyleLbl="alignNode1" presStyleIdx="0" presStyleCnt="5"/>
      <dgm:spPr/>
    </dgm:pt>
    <dgm:pt modelId="{0D7AA41C-CB67-4BBC-87A1-37A17C20E0CA}" type="pres">
      <dgm:prSet presAssocID="{8C58D5E0-F1DF-470E-847C-A3B82DAA2B1F}" presName="horz1" presStyleCnt="0"/>
      <dgm:spPr/>
    </dgm:pt>
    <dgm:pt modelId="{7B0796AE-4B13-4657-923E-A1A13089220D}" type="pres">
      <dgm:prSet presAssocID="{8C58D5E0-F1DF-470E-847C-A3B82DAA2B1F}" presName="tx1" presStyleLbl="revTx" presStyleIdx="0" presStyleCnt="5"/>
      <dgm:spPr/>
    </dgm:pt>
    <dgm:pt modelId="{B3A137CB-B5D0-44D6-9752-EE5C07F6D5D7}" type="pres">
      <dgm:prSet presAssocID="{8C58D5E0-F1DF-470E-847C-A3B82DAA2B1F}" presName="vert1" presStyleCnt="0"/>
      <dgm:spPr/>
    </dgm:pt>
    <dgm:pt modelId="{C40BDDD1-6EE7-465E-8509-4207115FCD8E}" type="pres">
      <dgm:prSet presAssocID="{735A90BB-C742-43FA-8459-ED113710BB0C}" presName="thickLine" presStyleLbl="alignNode1" presStyleIdx="1" presStyleCnt="5"/>
      <dgm:spPr/>
    </dgm:pt>
    <dgm:pt modelId="{83448A66-58ED-43BC-9F31-CE979D228C74}" type="pres">
      <dgm:prSet presAssocID="{735A90BB-C742-43FA-8459-ED113710BB0C}" presName="horz1" presStyleCnt="0"/>
      <dgm:spPr/>
    </dgm:pt>
    <dgm:pt modelId="{97465652-A438-41F2-A142-D84D904CBCB1}" type="pres">
      <dgm:prSet presAssocID="{735A90BB-C742-43FA-8459-ED113710BB0C}" presName="tx1" presStyleLbl="revTx" presStyleIdx="1" presStyleCnt="5"/>
      <dgm:spPr/>
    </dgm:pt>
    <dgm:pt modelId="{3062C9DE-EE76-470A-827B-E0865A4C315E}" type="pres">
      <dgm:prSet presAssocID="{735A90BB-C742-43FA-8459-ED113710BB0C}" presName="vert1" presStyleCnt="0"/>
      <dgm:spPr/>
    </dgm:pt>
    <dgm:pt modelId="{CECFBB23-7574-4ABF-86E1-23ACA2486437}" type="pres">
      <dgm:prSet presAssocID="{67D134D5-0E70-4B91-B143-7C23346C07AE}" presName="thickLine" presStyleLbl="alignNode1" presStyleIdx="2" presStyleCnt="5"/>
      <dgm:spPr/>
    </dgm:pt>
    <dgm:pt modelId="{ABC303FD-7B38-4BBF-B317-5FEBC8B0903B}" type="pres">
      <dgm:prSet presAssocID="{67D134D5-0E70-4B91-B143-7C23346C07AE}" presName="horz1" presStyleCnt="0"/>
      <dgm:spPr/>
    </dgm:pt>
    <dgm:pt modelId="{B16C87D2-2E61-420F-AB6B-2FDCF5CED68C}" type="pres">
      <dgm:prSet presAssocID="{67D134D5-0E70-4B91-B143-7C23346C07AE}" presName="tx1" presStyleLbl="revTx" presStyleIdx="2" presStyleCnt="5"/>
      <dgm:spPr/>
    </dgm:pt>
    <dgm:pt modelId="{5E76C6ED-A710-4E7F-882E-C04C9069E744}" type="pres">
      <dgm:prSet presAssocID="{67D134D5-0E70-4B91-B143-7C23346C07AE}" presName="vert1" presStyleCnt="0"/>
      <dgm:spPr/>
    </dgm:pt>
    <dgm:pt modelId="{36C7AC88-1414-4A4B-AA4B-F156271CB415}" type="pres">
      <dgm:prSet presAssocID="{1CE438DE-397D-4BB5-87E4-E328E68C7EB2}" presName="thickLine" presStyleLbl="alignNode1" presStyleIdx="3" presStyleCnt="5"/>
      <dgm:spPr/>
    </dgm:pt>
    <dgm:pt modelId="{1AC56E52-D3A9-4027-8629-914558688D66}" type="pres">
      <dgm:prSet presAssocID="{1CE438DE-397D-4BB5-87E4-E328E68C7EB2}" presName="horz1" presStyleCnt="0"/>
      <dgm:spPr/>
    </dgm:pt>
    <dgm:pt modelId="{2D815E75-1756-4219-BFEE-412A224E68EC}" type="pres">
      <dgm:prSet presAssocID="{1CE438DE-397D-4BB5-87E4-E328E68C7EB2}" presName="tx1" presStyleLbl="revTx" presStyleIdx="3" presStyleCnt="5"/>
      <dgm:spPr/>
    </dgm:pt>
    <dgm:pt modelId="{48419805-949A-4E7F-9274-326E1BF14883}" type="pres">
      <dgm:prSet presAssocID="{1CE438DE-397D-4BB5-87E4-E328E68C7EB2}" presName="vert1" presStyleCnt="0"/>
      <dgm:spPr/>
    </dgm:pt>
    <dgm:pt modelId="{B1FF77A0-14D8-49C9-B20C-4E1A03DACF0F}" type="pres">
      <dgm:prSet presAssocID="{3A204A13-2CFB-4100-B4DB-53AC162C12E6}" presName="thickLine" presStyleLbl="alignNode1" presStyleIdx="4" presStyleCnt="5"/>
      <dgm:spPr/>
    </dgm:pt>
    <dgm:pt modelId="{CAF751AA-BB6C-43E1-BD34-BE32A258B425}" type="pres">
      <dgm:prSet presAssocID="{3A204A13-2CFB-4100-B4DB-53AC162C12E6}" presName="horz1" presStyleCnt="0"/>
      <dgm:spPr/>
    </dgm:pt>
    <dgm:pt modelId="{D4B4CCC2-7B8D-4572-BBB5-B29D57400B13}" type="pres">
      <dgm:prSet presAssocID="{3A204A13-2CFB-4100-B4DB-53AC162C12E6}" presName="tx1" presStyleLbl="revTx" presStyleIdx="4" presStyleCnt="5"/>
      <dgm:spPr/>
    </dgm:pt>
    <dgm:pt modelId="{C9514C7A-BBC1-48C9-BE7B-3604235D5E4E}" type="pres">
      <dgm:prSet presAssocID="{3A204A13-2CFB-4100-B4DB-53AC162C12E6}" presName="vert1" presStyleCnt="0"/>
      <dgm:spPr/>
    </dgm:pt>
  </dgm:ptLst>
  <dgm:cxnLst>
    <dgm:cxn modelId="{4388472C-749D-46A1-AD82-3D95A56D2D84}" type="presOf" srcId="{67D134D5-0E70-4B91-B143-7C23346C07AE}" destId="{B16C87D2-2E61-420F-AB6B-2FDCF5CED68C}" srcOrd="0" destOrd="0" presId="urn:microsoft.com/office/officeart/2008/layout/LinedList"/>
    <dgm:cxn modelId="{75642836-C6E1-48E6-9336-7404FE16E504}" type="presOf" srcId="{8C58D5E0-F1DF-470E-847C-A3B82DAA2B1F}" destId="{7B0796AE-4B13-4657-923E-A1A13089220D}" srcOrd="0" destOrd="0" presId="urn:microsoft.com/office/officeart/2008/layout/LinedList"/>
    <dgm:cxn modelId="{B3463C40-A918-45DF-B21A-D35FFBB9E574}" type="presOf" srcId="{1CE438DE-397D-4BB5-87E4-E328E68C7EB2}" destId="{2D815E75-1756-4219-BFEE-412A224E68EC}" srcOrd="0" destOrd="0" presId="urn:microsoft.com/office/officeart/2008/layout/LinedList"/>
    <dgm:cxn modelId="{24B21C48-E6D3-4CDE-A252-7A865BBDE094}" srcId="{4687E132-8BD2-44DA-9AF4-6B2B16AD1720}" destId="{67D134D5-0E70-4B91-B143-7C23346C07AE}" srcOrd="2" destOrd="0" parTransId="{29CD1FB8-69AE-41B2-B0D6-2136A7F5F74C}" sibTransId="{42A43045-C51F-4674-B70E-C11E3618A683}"/>
    <dgm:cxn modelId="{45563F4A-425E-4914-B48C-42671421E261}" srcId="{4687E132-8BD2-44DA-9AF4-6B2B16AD1720}" destId="{3A204A13-2CFB-4100-B4DB-53AC162C12E6}" srcOrd="4" destOrd="0" parTransId="{7CC1BD48-257B-4DF8-94B0-4C5FD080B992}" sibTransId="{4B55272D-C309-4A85-BED6-5AFCA64F75C9}"/>
    <dgm:cxn modelId="{CC383393-23AF-4D78-9F08-E37AE1A2ADD3}" type="presOf" srcId="{4687E132-8BD2-44DA-9AF4-6B2B16AD1720}" destId="{10A4E213-B970-429D-81CE-CD30595B42A9}" srcOrd="0" destOrd="0" presId="urn:microsoft.com/office/officeart/2008/layout/LinedList"/>
    <dgm:cxn modelId="{FC424794-6A4B-4B48-9DC1-1D92390FB1AE}" type="presOf" srcId="{3A204A13-2CFB-4100-B4DB-53AC162C12E6}" destId="{D4B4CCC2-7B8D-4572-BBB5-B29D57400B13}" srcOrd="0" destOrd="0" presId="urn:microsoft.com/office/officeart/2008/layout/LinedList"/>
    <dgm:cxn modelId="{AD9530BC-C949-4CA4-8D2F-E1F854B6E4F1}" srcId="{4687E132-8BD2-44DA-9AF4-6B2B16AD1720}" destId="{8C58D5E0-F1DF-470E-847C-A3B82DAA2B1F}" srcOrd="0" destOrd="0" parTransId="{70B0CC86-BF29-4D84-B07F-B5192AA5CA23}" sibTransId="{AAD416CB-3FB7-4C82-B110-BD379FDC76C1}"/>
    <dgm:cxn modelId="{A8B65AC7-D777-4FED-89BC-DD1667C74FF8}" srcId="{4687E132-8BD2-44DA-9AF4-6B2B16AD1720}" destId="{735A90BB-C742-43FA-8459-ED113710BB0C}" srcOrd="1" destOrd="0" parTransId="{546B0835-D21F-4042-A2BD-C396584D6995}" sibTransId="{320AD72A-3C29-4798-9640-79999EB3089F}"/>
    <dgm:cxn modelId="{7D99FFD2-C4C0-4777-9921-FE06FDF0DBFC}" type="presOf" srcId="{735A90BB-C742-43FA-8459-ED113710BB0C}" destId="{97465652-A438-41F2-A142-D84D904CBCB1}" srcOrd="0" destOrd="0" presId="urn:microsoft.com/office/officeart/2008/layout/LinedList"/>
    <dgm:cxn modelId="{5D0413E2-7C10-4329-8B3E-A59296729AE1}" srcId="{4687E132-8BD2-44DA-9AF4-6B2B16AD1720}" destId="{1CE438DE-397D-4BB5-87E4-E328E68C7EB2}" srcOrd="3" destOrd="0" parTransId="{3F82AAD6-D7F7-425E-9026-F7D8EB5EB666}" sibTransId="{7B4048BA-AC9A-4628-845B-500CA9D8DC7C}"/>
    <dgm:cxn modelId="{2D553601-5ED9-4A58-B457-34D8DADEDAA3}" type="presParOf" srcId="{10A4E213-B970-429D-81CE-CD30595B42A9}" destId="{22D819BF-9FAA-496A-8BE0-6BFAAA97A8BA}" srcOrd="0" destOrd="0" presId="urn:microsoft.com/office/officeart/2008/layout/LinedList"/>
    <dgm:cxn modelId="{3C9BEBB6-7996-4667-8042-4B418FC0E588}" type="presParOf" srcId="{10A4E213-B970-429D-81CE-CD30595B42A9}" destId="{0D7AA41C-CB67-4BBC-87A1-37A17C20E0CA}" srcOrd="1" destOrd="0" presId="urn:microsoft.com/office/officeart/2008/layout/LinedList"/>
    <dgm:cxn modelId="{B03A2F6E-5BC5-4952-9DDC-C14E1E8846F7}" type="presParOf" srcId="{0D7AA41C-CB67-4BBC-87A1-37A17C20E0CA}" destId="{7B0796AE-4B13-4657-923E-A1A13089220D}" srcOrd="0" destOrd="0" presId="urn:microsoft.com/office/officeart/2008/layout/LinedList"/>
    <dgm:cxn modelId="{067B3711-B537-49DE-AC04-C1FF0189CA8D}" type="presParOf" srcId="{0D7AA41C-CB67-4BBC-87A1-37A17C20E0CA}" destId="{B3A137CB-B5D0-44D6-9752-EE5C07F6D5D7}" srcOrd="1" destOrd="0" presId="urn:microsoft.com/office/officeart/2008/layout/LinedList"/>
    <dgm:cxn modelId="{59837C1A-5A26-4C85-9444-56E3F65052F4}" type="presParOf" srcId="{10A4E213-B970-429D-81CE-CD30595B42A9}" destId="{C40BDDD1-6EE7-465E-8509-4207115FCD8E}" srcOrd="2" destOrd="0" presId="urn:microsoft.com/office/officeart/2008/layout/LinedList"/>
    <dgm:cxn modelId="{5BC9BE6A-C904-4B38-8311-20193DDD0CEB}" type="presParOf" srcId="{10A4E213-B970-429D-81CE-CD30595B42A9}" destId="{83448A66-58ED-43BC-9F31-CE979D228C74}" srcOrd="3" destOrd="0" presId="urn:microsoft.com/office/officeart/2008/layout/LinedList"/>
    <dgm:cxn modelId="{1CA4FA6A-6331-40A7-A689-86BCA9E1843D}" type="presParOf" srcId="{83448A66-58ED-43BC-9F31-CE979D228C74}" destId="{97465652-A438-41F2-A142-D84D904CBCB1}" srcOrd="0" destOrd="0" presId="urn:microsoft.com/office/officeart/2008/layout/LinedList"/>
    <dgm:cxn modelId="{CDB33483-88A0-46D8-8C64-11613A18611F}" type="presParOf" srcId="{83448A66-58ED-43BC-9F31-CE979D228C74}" destId="{3062C9DE-EE76-470A-827B-E0865A4C315E}" srcOrd="1" destOrd="0" presId="urn:microsoft.com/office/officeart/2008/layout/LinedList"/>
    <dgm:cxn modelId="{A0F55E5F-B413-4592-8C64-7E67EF50A9BC}" type="presParOf" srcId="{10A4E213-B970-429D-81CE-CD30595B42A9}" destId="{CECFBB23-7574-4ABF-86E1-23ACA2486437}" srcOrd="4" destOrd="0" presId="urn:microsoft.com/office/officeart/2008/layout/LinedList"/>
    <dgm:cxn modelId="{B7C88EAB-892C-4585-BC6B-1253684578C3}" type="presParOf" srcId="{10A4E213-B970-429D-81CE-CD30595B42A9}" destId="{ABC303FD-7B38-4BBF-B317-5FEBC8B0903B}" srcOrd="5" destOrd="0" presId="urn:microsoft.com/office/officeart/2008/layout/LinedList"/>
    <dgm:cxn modelId="{8E0D1D88-2B4D-467B-8996-825EE1E714D4}" type="presParOf" srcId="{ABC303FD-7B38-4BBF-B317-5FEBC8B0903B}" destId="{B16C87D2-2E61-420F-AB6B-2FDCF5CED68C}" srcOrd="0" destOrd="0" presId="urn:microsoft.com/office/officeart/2008/layout/LinedList"/>
    <dgm:cxn modelId="{BE803293-4DC8-4481-BD60-264CFBC152BD}" type="presParOf" srcId="{ABC303FD-7B38-4BBF-B317-5FEBC8B0903B}" destId="{5E76C6ED-A710-4E7F-882E-C04C9069E744}" srcOrd="1" destOrd="0" presId="urn:microsoft.com/office/officeart/2008/layout/LinedList"/>
    <dgm:cxn modelId="{A0660404-BDDE-49D0-A600-C5DDEE2C15FD}" type="presParOf" srcId="{10A4E213-B970-429D-81CE-CD30595B42A9}" destId="{36C7AC88-1414-4A4B-AA4B-F156271CB415}" srcOrd="6" destOrd="0" presId="urn:microsoft.com/office/officeart/2008/layout/LinedList"/>
    <dgm:cxn modelId="{3CD8682B-2529-479D-B566-2BACC00FE528}" type="presParOf" srcId="{10A4E213-B970-429D-81CE-CD30595B42A9}" destId="{1AC56E52-D3A9-4027-8629-914558688D66}" srcOrd="7" destOrd="0" presId="urn:microsoft.com/office/officeart/2008/layout/LinedList"/>
    <dgm:cxn modelId="{12E588DD-898C-4C0C-9FA2-95F2F984CDC8}" type="presParOf" srcId="{1AC56E52-D3A9-4027-8629-914558688D66}" destId="{2D815E75-1756-4219-BFEE-412A224E68EC}" srcOrd="0" destOrd="0" presId="urn:microsoft.com/office/officeart/2008/layout/LinedList"/>
    <dgm:cxn modelId="{DDBE66E2-575D-435F-B969-9B6967DC8B0E}" type="presParOf" srcId="{1AC56E52-D3A9-4027-8629-914558688D66}" destId="{48419805-949A-4E7F-9274-326E1BF14883}" srcOrd="1" destOrd="0" presId="urn:microsoft.com/office/officeart/2008/layout/LinedList"/>
    <dgm:cxn modelId="{9D6EACB0-E612-4862-B978-1B7B3121BF91}" type="presParOf" srcId="{10A4E213-B970-429D-81CE-CD30595B42A9}" destId="{B1FF77A0-14D8-49C9-B20C-4E1A03DACF0F}" srcOrd="8" destOrd="0" presId="urn:microsoft.com/office/officeart/2008/layout/LinedList"/>
    <dgm:cxn modelId="{AC68265C-5D73-48AA-A551-E8FF584CF85C}" type="presParOf" srcId="{10A4E213-B970-429D-81CE-CD30595B42A9}" destId="{CAF751AA-BB6C-43E1-BD34-BE32A258B425}" srcOrd="9" destOrd="0" presId="urn:microsoft.com/office/officeart/2008/layout/LinedList"/>
    <dgm:cxn modelId="{5EA4E147-EBB2-4B1D-A37F-4552FC63844F}" type="presParOf" srcId="{CAF751AA-BB6C-43E1-BD34-BE32A258B425}" destId="{D4B4CCC2-7B8D-4572-BBB5-B29D57400B13}" srcOrd="0" destOrd="0" presId="urn:microsoft.com/office/officeart/2008/layout/LinedList"/>
    <dgm:cxn modelId="{457E21C5-5B8F-44A1-A2FE-06AA6590ECD4}" type="presParOf" srcId="{CAF751AA-BB6C-43E1-BD34-BE32A258B425}" destId="{C9514C7A-BBC1-48C9-BE7B-3604235D5E4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DBC008-F0AE-4960-8C76-CCC03A74BA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F9C32B9-C2CF-43D8-BE83-A35090252498}">
      <dgm:prSet/>
      <dgm:spPr/>
      <dgm:t>
        <a:bodyPr/>
        <a:lstStyle/>
        <a:p>
          <a:r>
            <a:rPr lang="en-GB"/>
            <a:t>A curriculum designed to foster self-regulation and emotional control</a:t>
          </a:r>
          <a:endParaRPr lang="en-US"/>
        </a:p>
      </dgm:t>
    </dgm:pt>
    <dgm:pt modelId="{7332530B-8F3A-4802-8220-A81CAD989AC2}" type="parTrans" cxnId="{72C67C77-41D8-4D33-A33E-68ED54CC97A1}">
      <dgm:prSet/>
      <dgm:spPr/>
      <dgm:t>
        <a:bodyPr/>
        <a:lstStyle/>
        <a:p>
          <a:endParaRPr lang="en-US"/>
        </a:p>
      </dgm:t>
    </dgm:pt>
    <dgm:pt modelId="{1D01F4E4-3FFB-4FDE-B179-8C183001EFF6}" type="sibTrans" cxnId="{72C67C77-41D8-4D33-A33E-68ED54CC97A1}">
      <dgm:prSet/>
      <dgm:spPr/>
      <dgm:t>
        <a:bodyPr/>
        <a:lstStyle/>
        <a:p>
          <a:endParaRPr lang="en-US"/>
        </a:p>
      </dgm:t>
    </dgm:pt>
    <dgm:pt modelId="{895935AC-608B-4D44-BC71-6D941B372BFA}">
      <dgm:prSet/>
      <dgm:spPr/>
      <dgm:t>
        <a:bodyPr/>
        <a:lstStyle/>
        <a:p>
          <a:r>
            <a:rPr lang="en-GB"/>
            <a:t>Giving students strategies and tools for regulation, prosocial skills and overall wellness</a:t>
          </a:r>
          <a:endParaRPr lang="en-US"/>
        </a:p>
      </dgm:t>
    </dgm:pt>
    <dgm:pt modelId="{92BE0EEF-0C5E-44BF-87D1-E4D2AB50D12D}" type="parTrans" cxnId="{75FFD4C3-7079-4E1C-8DC5-3D86BDD0E04F}">
      <dgm:prSet/>
      <dgm:spPr/>
      <dgm:t>
        <a:bodyPr/>
        <a:lstStyle/>
        <a:p>
          <a:endParaRPr lang="en-US"/>
        </a:p>
      </dgm:t>
    </dgm:pt>
    <dgm:pt modelId="{ADD3E29A-5059-4122-AF11-612B5018BD89}" type="sibTrans" cxnId="{75FFD4C3-7079-4E1C-8DC5-3D86BDD0E04F}">
      <dgm:prSet/>
      <dgm:spPr/>
      <dgm:t>
        <a:bodyPr/>
        <a:lstStyle/>
        <a:p>
          <a:endParaRPr lang="en-US"/>
        </a:p>
      </dgm:t>
    </dgm:pt>
    <dgm:pt modelId="{8DF148ED-0F15-44F5-8DBB-B06D0BC1DB99}">
      <dgm:prSet/>
      <dgm:spPr/>
      <dgm:t>
        <a:bodyPr/>
        <a:lstStyle/>
        <a:p>
          <a:r>
            <a:rPr lang="en-GB"/>
            <a:t>A 6-week intervention on a Wednesday afternoon with two members of the ALS team</a:t>
          </a:r>
          <a:endParaRPr lang="en-US"/>
        </a:p>
      </dgm:t>
    </dgm:pt>
    <dgm:pt modelId="{4BCF7E2B-783C-4DE1-9278-0882A1D21547}" type="parTrans" cxnId="{F0029A82-3A92-4A2F-A65D-E45FCA1D7D12}">
      <dgm:prSet/>
      <dgm:spPr/>
      <dgm:t>
        <a:bodyPr/>
        <a:lstStyle/>
        <a:p>
          <a:endParaRPr lang="en-US"/>
        </a:p>
      </dgm:t>
    </dgm:pt>
    <dgm:pt modelId="{74BA66ED-EA41-401D-AB68-38A640B5426B}" type="sibTrans" cxnId="{F0029A82-3A92-4A2F-A65D-E45FCA1D7D12}">
      <dgm:prSet/>
      <dgm:spPr/>
      <dgm:t>
        <a:bodyPr/>
        <a:lstStyle/>
        <a:p>
          <a:endParaRPr lang="en-US"/>
        </a:p>
      </dgm:t>
    </dgm:pt>
    <dgm:pt modelId="{E0A08C0E-518F-4FE4-B1BA-6F278D09FD82}">
      <dgm:prSet/>
      <dgm:spPr/>
      <dgm:t>
        <a:bodyPr/>
        <a:lstStyle/>
        <a:p>
          <a:r>
            <a:rPr lang="en-GB"/>
            <a:t>45 minutes long </a:t>
          </a:r>
          <a:endParaRPr lang="en-US"/>
        </a:p>
      </dgm:t>
    </dgm:pt>
    <dgm:pt modelId="{8DA247D6-CC10-461D-A844-9E4931475A75}" type="parTrans" cxnId="{67880EE0-DAB2-4292-BE7F-681F4A2391C7}">
      <dgm:prSet/>
      <dgm:spPr/>
      <dgm:t>
        <a:bodyPr/>
        <a:lstStyle/>
        <a:p>
          <a:endParaRPr lang="en-US"/>
        </a:p>
      </dgm:t>
    </dgm:pt>
    <dgm:pt modelId="{0B2248C3-0F28-4948-9850-DFB932E52172}" type="sibTrans" cxnId="{67880EE0-DAB2-4292-BE7F-681F4A2391C7}">
      <dgm:prSet/>
      <dgm:spPr/>
      <dgm:t>
        <a:bodyPr/>
        <a:lstStyle/>
        <a:p>
          <a:endParaRPr lang="en-US"/>
        </a:p>
      </dgm:t>
    </dgm:pt>
    <dgm:pt modelId="{14FA5244-9916-437E-82B9-223AD2C3A98E}">
      <dgm:prSet/>
      <dgm:spPr/>
      <dgm:t>
        <a:bodyPr/>
        <a:lstStyle/>
        <a:p>
          <a:r>
            <a:rPr lang="en-GB" b="1" i="1"/>
            <a:t>Referrals can be made through CEDAR, using the ALS section. </a:t>
          </a:r>
          <a:endParaRPr lang="en-US"/>
        </a:p>
      </dgm:t>
    </dgm:pt>
    <dgm:pt modelId="{F56BF122-CB25-4AD6-9039-C051F8A944B2}" type="parTrans" cxnId="{F01A15DA-A233-43DF-A5D3-64E72CA19176}">
      <dgm:prSet/>
      <dgm:spPr/>
      <dgm:t>
        <a:bodyPr/>
        <a:lstStyle/>
        <a:p>
          <a:endParaRPr lang="en-US"/>
        </a:p>
      </dgm:t>
    </dgm:pt>
    <dgm:pt modelId="{3E3C58DA-15B7-4BB1-97A7-CD806BCD3B56}" type="sibTrans" cxnId="{F01A15DA-A233-43DF-A5D3-64E72CA19176}">
      <dgm:prSet/>
      <dgm:spPr/>
      <dgm:t>
        <a:bodyPr/>
        <a:lstStyle/>
        <a:p>
          <a:endParaRPr lang="en-US"/>
        </a:p>
      </dgm:t>
    </dgm:pt>
    <dgm:pt modelId="{BEC93010-DD13-4CF3-A992-630A3DEAAB8E}" type="pres">
      <dgm:prSet presAssocID="{EADBC008-F0AE-4960-8C76-CCC03A74BA97}" presName="vert0" presStyleCnt="0">
        <dgm:presLayoutVars>
          <dgm:dir/>
          <dgm:animOne val="branch"/>
          <dgm:animLvl val="lvl"/>
        </dgm:presLayoutVars>
      </dgm:prSet>
      <dgm:spPr/>
    </dgm:pt>
    <dgm:pt modelId="{83906E2A-99F3-447F-BF46-F4E840570ADF}" type="pres">
      <dgm:prSet presAssocID="{2F9C32B9-C2CF-43D8-BE83-A35090252498}" presName="thickLine" presStyleLbl="alignNode1" presStyleIdx="0" presStyleCnt="5"/>
      <dgm:spPr/>
    </dgm:pt>
    <dgm:pt modelId="{BA7BECFC-ED9D-4683-8D88-9354706B11E5}" type="pres">
      <dgm:prSet presAssocID="{2F9C32B9-C2CF-43D8-BE83-A35090252498}" presName="horz1" presStyleCnt="0"/>
      <dgm:spPr/>
    </dgm:pt>
    <dgm:pt modelId="{80E11A2A-CB4F-4349-86F3-13CCDFEE7895}" type="pres">
      <dgm:prSet presAssocID="{2F9C32B9-C2CF-43D8-BE83-A35090252498}" presName="tx1" presStyleLbl="revTx" presStyleIdx="0" presStyleCnt="5"/>
      <dgm:spPr/>
    </dgm:pt>
    <dgm:pt modelId="{89DAA03D-7DB3-4554-84A0-FED4B6485143}" type="pres">
      <dgm:prSet presAssocID="{2F9C32B9-C2CF-43D8-BE83-A35090252498}" presName="vert1" presStyleCnt="0"/>
      <dgm:spPr/>
    </dgm:pt>
    <dgm:pt modelId="{82A9A678-A915-4DD8-B374-45D45B8D79CB}" type="pres">
      <dgm:prSet presAssocID="{895935AC-608B-4D44-BC71-6D941B372BFA}" presName="thickLine" presStyleLbl="alignNode1" presStyleIdx="1" presStyleCnt="5"/>
      <dgm:spPr/>
    </dgm:pt>
    <dgm:pt modelId="{702BA203-2FE6-4EC3-B7A3-0C2AA681734E}" type="pres">
      <dgm:prSet presAssocID="{895935AC-608B-4D44-BC71-6D941B372BFA}" presName="horz1" presStyleCnt="0"/>
      <dgm:spPr/>
    </dgm:pt>
    <dgm:pt modelId="{AD337116-230B-4322-A22A-EB0193EE25FC}" type="pres">
      <dgm:prSet presAssocID="{895935AC-608B-4D44-BC71-6D941B372BFA}" presName="tx1" presStyleLbl="revTx" presStyleIdx="1" presStyleCnt="5"/>
      <dgm:spPr/>
    </dgm:pt>
    <dgm:pt modelId="{F92C82D8-3E6E-42F4-9813-C99BC753FFF1}" type="pres">
      <dgm:prSet presAssocID="{895935AC-608B-4D44-BC71-6D941B372BFA}" presName="vert1" presStyleCnt="0"/>
      <dgm:spPr/>
    </dgm:pt>
    <dgm:pt modelId="{73ECE906-72F7-49A7-B159-ECC03A083D73}" type="pres">
      <dgm:prSet presAssocID="{8DF148ED-0F15-44F5-8DBB-B06D0BC1DB99}" presName="thickLine" presStyleLbl="alignNode1" presStyleIdx="2" presStyleCnt="5"/>
      <dgm:spPr/>
    </dgm:pt>
    <dgm:pt modelId="{062E05F8-8D4D-474C-B182-CDE144E59E64}" type="pres">
      <dgm:prSet presAssocID="{8DF148ED-0F15-44F5-8DBB-B06D0BC1DB99}" presName="horz1" presStyleCnt="0"/>
      <dgm:spPr/>
    </dgm:pt>
    <dgm:pt modelId="{99CFD12C-D6EC-4C37-B602-7902B39C1789}" type="pres">
      <dgm:prSet presAssocID="{8DF148ED-0F15-44F5-8DBB-B06D0BC1DB99}" presName="tx1" presStyleLbl="revTx" presStyleIdx="2" presStyleCnt="5"/>
      <dgm:spPr/>
    </dgm:pt>
    <dgm:pt modelId="{1F410BE0-E86E-4C8A-BD04-053BA5B721DF}" type="pres">
      <dgm:prSet presAssocID="{8DF148ED-0F15-44F5-8DBB-B06D0BC1DB99}" presName="vert1" presStyleCnt="0"/>
      <dgm:spPr/>
    </dgm:pt>
    <dgm:pt modelId="{3B69E09E-BCA3-423E-B4CE-D5E7D9C8A7DA}" type="pres">
      <dgm:prSet presAssocID="{E0A08C0E-518F-4FE4-B1BA-6F278D09FD82}" presName="thickLine" presStyleLbl="alignNode1" presStyleIdx="3" presStyleCnt="5"/>
      <dgm:spPr/>
    </dgm:pt>
    <dgm:pt modelId="{6E1C30F9-C38F-449A-A256-75344AAA441E}" type="pres">
      <dgm:prSet presAssocID="{E0A08C0E-518F-4FE4-B1BA-6F278D09FD82}" presName="horz1" presStyleCnt="0"/>
      <dgm:spPr/>
    </dgm:pt>
    <dgm:pt modelId="{CFDC6137-DC9B-4092-AFA9-EFF0587FFFCD}" type="pres">
      <dgm:prSet presAssocID="{E0A08C0E-518F-4FE4-B1BA-6F278D09FD82}" presName="tx1" presStyleLbl="revTx" presStyleIdx="3" presStyleCnt="5"/>
      <dgm:spPr/>
    </dgm:pt>
    <dgm:pt modelId="{F4F265DD-0BEA-49E2-9D5E-A92A17940381}" type="pres">
      <dgm:prSet presAssocID="{E0A08C0E-518F-4FE4-B1BA-6F278D09FD82}" presName="vert1" presStyleCnt="0"/>
      <dgm:spPr/>
    </dgm:pt>
    <dgm:pt modelId="{51400EBE-68B8-4CBA-A4AF-4B491B3D1EDA}" type="pres">
      <dgm:prSet presAssocID="{14FA5244-9916-437E-82B9-223AD2C3A98E}" presName="thickLine" presStyleLbl="alignNode1" presStyleIdx="4" presStyleCnt="5"/>
      <dgm:spPr/>
    </dgm:pt>
    <dgm:pt modelId="{CE406C58-7ECB-4982-9299-B6470029A6B4}" type="pres">
      <dgm:prSet presAssocID="{14FA5244-9916-437E-82B9-223AD2C3A98E}" presName="horz1" presStyleCnt="0"/>
      <dgm:spPr/>
    </dgm:pt>
    <dgm:pt modelId="{EC42292D-6DFE-4848-8E4C-F265E104A59B}" type="pres">
      <dgm:prSet presAssocID="{14FA5244-9916-437E-82B9-223AD2C3A98E}" presName="tx1" presStyleLbl="revTx" presStyleIdx="4" presStyleCnt="5"/>
      <dgm:spPr/>
    </dgm:pt>
    <dgm:pt modelId="{A6B9B539-8309-4866-91D4-2D51C12A671D}" type="pres">
      <dgm:prSet presAssocID="{14FA5244-9916-437E-82B9-223AD2C3A98E}" presName="vert1" presStyleCnt="0"/>
      <dgm:spPr/>
    </dgm:pt>
  </dgm:ptLst>
  <dgm:cxnLst>
    <dgm:cxn modelId="{F3DD0209-AE38-4E35-AB9D-6BC4B0242111}" type="presOf" srcId="{2F9C32B9-C2CF-43D8-BE83-A35090252498}" destId="{80E11A2A-CB4F-4349-86F3-13CCDFEE7895}" srcOrd="0" destOrd="0" presId="urn:microsoft.com/office/officeart/2008/layout/LinedList"/>
    <dgm:cxn modelId="{8DAC0C09-A47F-4B47-99A3-908F15D4AFC8}" type="presOf" srcId="{E0A08C0E-518F-4FE4-B1BA-6F278D09FD82}" destId="{CFDC6137-DC9B-4092-AFA9-EFF0587FFFCD}" srcOrd="0" destOrd="0" presId="urn:microsoft.com/office/officeart/2008/layout/LinedList"/>
    <dgm:cxn modelId="{5AF00720-6071-4901-915D-B393CF666857}" type="presOf" srcId="{14FA5244-9916-437E-82B9-223AD2C3A98E}" destId="{EC42292D-6DFE-4848-8E4C-F265E104A59B}" srcOrd="0" destOrd="0" presId="urn:microsoft.com/office/officeart/2008/layout/LinedList"/>
    <dgm:cxn modelId="{72C67C77-41D8-4D33-A33E-68ED54CC97A1}" srcId="{EADBC008-F0AE-4960-8C76-CCC03A74BA97}" destId="{2F9C32B9-C2CF-43D8-BE83-A35090252498}" srcOrd="0" destOrd="0" parTransId="{7332530B-8F3A-4802-8220-A81CAD989AC2}" sibTransId="{1D01F4E4-3FFB-4FDE-B179-8C183001EFF6}"/>
    <dgm:cxn modelId="{F0029A82-3A92-4A2F-A65D-E45FCA1D7D12}" srcId="{EADBC008-F0AE-4960-8C76-CCC03A74BA97}" destId="{8DF148ED-0F15-44F5-8DBB-B06D0BC1DB99}" srcOrd="2" destOrd="0" parTransId="{4BCF7E2B-783C-4DE1-9278-0882A1D21547}" sibTransId="{74BA66ED-EA41-401D-AB68-38A640B5426B}"/>
    <dgm:cxn modelId="{75FFD4C3-7079-4E1C-8DC5-3D86BDD0E04F}" srcId="{EADBC008-F0AE-4960-8C76-CCC03A74BA97}" destId="{895935AC-608B-4D44-BC71-6D941B372BFA}" srcOrd="1" destOrd="0" parTransId="{92BE0EEF-0C5E-44BF-87D1-E4D2AB50D12D}" sibTransId="{ADD3E29A-5059-4122-AF11-612B5018BD89}"/>
    <dgm:cxn modelId="{09FB73CD-E054-475D-B223-DBC8622FEA2F}" type="presOf" srcId="{8DF148ED-0F15-44F5-8DBB-B06D0BC1DB99}" destId="{99CFD12C-D6EC-4C37-B602-7902B39C1789}" srcOrd="0" destOrd="0" presId="urn:microsoft.com/office/officeart/2008/layout/LinedList"/>
    <dgm:cxn modelId="{227591D6-65C6-4D5F-ADC1-12436FDE5BE0}" type="presOf" srcId="{EADBC008-F0AE-4960-8C76-CCC03A74BA97}" destId="{BEC93010-DD13-4CF3-A992-630A3DEAAB8E}" srcOrd="0" destOrd="0" presId="urn:microsoft.com/office/officeart/2008/layout/LinedList"/>
    <dgm:cxn modelId="{1AA442D9-DD50-42C5-A4A7-7F635ABAE5A8}" type="presOf" srcId="{895935AC-608B-4D44-BC71-6D941B372BFA}" destId="{AD337116-230B-4322-A22A-EB0193EE25FC}" srcOrd="0" destOrd="0" presId="urn:microsoft.com/office/officeart/2008/layout/LinedList"/>
    <dgm:cxn modelId="{F01A15DA-A233-43DF-A5D3-64E72CA19176}" srcId="{EADBC008-F0AE-4960-8C76-CCC03A74BA97}" destId="{14FA5244-9916-437E-82B9-223AD2C3A98E}" srcOrd="4" destOrd="0" parTransId="{F56BF122-CB25-4AD6-9039-C051F8A944B2}" sibTransId="{3E3C58DA-15B7-4BB1-97A7-CD806BCD3B56}"/>
    <dgm:cxn modelId="{67880EE0-DAB2-4292-BE7F-681F4A2391C7}" srcId="{EADBC008-F0AE-4960-8C76-CCC03A74BA97}" destId="{E0A08C0E-518F-4FE4-B1BA-6F278D09FD82}" srcOrd="3" destOrd="0" parTransId="{8DA247D6-CC10-461D-A844-9E4931475A75}" sibTransId="{0B2248C3-0F28-4948-9850-DFB932E52172}"/>
    <dgm:cxn modelId="{1D57D6C4-285B-47A3-B9B3-6E19DECEA6AC}" type="presParOf" srcId="{BEC93010-DD13-4CF3-A992-630A3DEAAB8E}" destId="{83906E2A-99F3-447F-BF46-F4E840570ADF}" srcOrd="0" destOrd="0" presId="urn:microsoft.com/office/officeart/2008/layout/LinedList"/>
    <dgm:cxn modelId="{F06066BF-CB52-4277-B13D-92CF35FDB94E}" type="presParOf" srcId="{BEC93010-DD13-4CF3-A992-630A3DEAAB8E}" destId="{BA7BECFC-ED9D-4683-8D88-9354706B11E5}" srcOrd="1" destOrd="0" presId="urn:microsoft.com/office/officeart/2008/layout/LinedList"/>
    <dgm:cxn modelId="{D9820214-FBD9-42C1-8326-E3566EA4FB6D}" type="presParOf" srcId="{BA7BECFC-ED9D-4683-8D88-9354706B11E5}" destId="{80E11A2A-CB4F-4349-86F3-13CCDFEE7895}" srcOrd="0" destOrd="0" presId="urn:microsoft.com/office/officeart/2008/layout/LinedList"/>
    <dgm:cxn modelId="{102B9A42-079A-4885-9217-CC4297F88A9D}" type="presParOf" srcId="{BA7BECFC-ED9D-4683-8D88-9354706B11E5}" destId="{89DAA03D-7DB3-4554-84A0-FED4B6485143}" srcOrd="1" destOrd="0" presId="urn:microsoft.com/office/officeart/2008/layout/LinedList"/>
    <dgm:cxn modelId="{98C627A8-72B5-43FB-91F4-EA81440E1C8B}" type="presParOf" srcId="{BEC93010-DD13-4CF3-A992-630A3DEAAB8E}" destId="{82A9A678-A915-4DD8-B374-45D45B8D79CB}" srcOrd="2" destOrd="0" presId="urn:microsoft.com/office/officeart/2008/layout/LinedList"/>
    <dgm:cxn modelId="{189C7AFA-C9B8-48C0-91D3-62B91AD0EE0C}" type="presParOf" srcId="{BEC93010-DD13-4CF3-A992-630A3DEAAB8E}" destId="{702BA203-2FE6-4EC3-B7A3-0C2AA681734E}" srcOrd="3" destOrd="0" presId="urn:microsoft.com/office/officeart/2008/layout/LinedList"/>
    <dgm:cxn modelId="{C025EE3E-B3BE-40B4-86DF-1328EF66D59E}" type="presParOf" srcId="{702BA203-2FE6-4EC3-B7A3-0C2AA681734E}" destId="{AD337116-230B-4322-A22A-EB0193EE25FC}" srcOrd="0" destOrd="0" presId="urn:microsoft.com/office/officeart/2008/layout/LinedList"/>
    <dgm:cxn modelId="{A1EE7A4A-2DD8-4851-A545-C64C295E9530}" type="presParOf" srcId="{702BA203-2FE6-4EC3-B7A3-0C2AA681734E}" destId="{F92C82D8-3E6E-42F4-9813-C99BC753FFF1}" srcOrd="1" destOrd="0" presId="urn:microsoft.com/office/officeart/2008/layout/LinedList"/>
    <dgm:cxn modelId="{2B3A09A7-C0D7-4BF9-A138-D11ADCBE3BE2}" type="presParOf" srcId="{BEC93010-DD13-4CF3-A992-630A3DEAAB8E}" destId="{73ECE906-72F7-49A7-B159-ECC03A083D73}" srcOrd="4" destOrd="0" presId="urn:microsoft.com/office/officeart/2008/layout/LinedList"/>
    <dgm:cxn modelId="{D4D2187C-43C7-4CD2-A8CC-F8AD1784AEB1}" type="presParOf" srcId="{BEC93010-DD13-4CF3-A992-630A3DEAAB8E}" destId="{062E05F8-8D4D-474C-B182-CDE144E59E64}" srcOrd="5" destOrd="0" presId="urn:microsoft.com/office/officeart/2008/layout/LinedList"/>
    <dgm:cxn modelId="{1D08F022-6C7E-4C37-A7B4-0BBCF04B0215}" type="presParOf" srcId="{062E05F8-8D4D-474C-B182-CDE144E59E64}" destId="{99CFD12C-D6EC-4C37-B602-7902B39C1789}" srcOrd="0" destOrd="0" presId="urn:microsoft.com/office/officeart/2008/layout/LinedList"/>
    <dgm:cxn modelId="{E075A9E6-5C0A-4E1E-84B7-CE1D10F577F0}" type="presParOf" srcId="{062E05F8-8D4D-474C-B182-CDE144E59E64}" destId="{1F410BE0-E86E-4C8A-BD04-053BA5B721DF}" srcOrd="1" destOrd="0" presId="urn:microsoft.com/office/officeart/2008/layout/LinedList"/>
    <dgm:cxn modelId="{9776092D-3E75-4571-878A-31AFBFA53172}" type="presParOf" srcId="{BEC93010-DD13-4CF3-A992-630A3DEAAB8E}" destId="{3B69E09E-BCA3-423E-B4CE-D5E7D9C8A7DA}" srcOrd="6" destOrd="0" presId="urn:microsoft.com/office/officeart/2008/layout/LinedList"/>
    <dgm:cxn modelId="{1B92C2B8-1880-4425-9D17-77027AC7D942}" type="presParOf" srcId="{BEC93010-DD13-4CF3-A992-630A3DEAAB8E}" destId="{6E1C30F9-C38F-449A-A256-75344AAA441E}" srcOrd="7" destOrd="0" presId="urn:microsoft.com/office/officeart/2008/layout/LinedList"/>
    <dgm:cxn modelId="{2E760869-59D3-4F19-AAEA-6DA97CD38CBC}" type="presParOf" srcId="{6E1C30F9-C38F-449A-A256-75344AAA441E}" destId="{CFDC6137-DC9B-4092-AFA9-EFF0587FFFCD}" srcOrd="0" destOrd="0" presId="urn:microsoft.com/office/officeart/2008/layout/LinedList"/>
    <dgm:cxn modelId="{9A4A2C53-AA00-441C-8A79-917735B90CA4}" type="presParOf" srcId="{6E1C30F9-C38F-449A-A256-75344AAA441E}" destId="{F4F265DD-0BEA-49E2-9D5E-A92A17940381}" srcOrd="1" destOrd="0" presId="urn:microsoft.com/office/officeart/2008/layout/LinedList"/>
    <dgm:cxn modelId="{F237E3C0-FD09-43B6-BD31-58B0D9E1973F}" type="presParOf" srcId="{BEC93010-DD13-4CF3-A992-630A3DEAAB8E}" destId="{51400EBE-68B8-4CBA-A4AF-4B491B3D1EDA}" srcOrd="8" destOrd="0" presId="urn:microsoft.com/office/officeart/2008/layout/LinedList"/>
    <dgm:cxn modelId="{57BBB990-FAE5-461D-A185-8B81B5BB0C0C}" type="presParOf" srcId="{BEC93010-DD13-4CF3-A992-630A3DEAAB8E}" destId="{CE406C58-7ECB-4982-9299-B6470029A6B4}" srcOrd="9" destOrd="0" presId="urn:microsoft.com/office/officeart/2008/layout/LinedList"/>
    <dgm:cxn modelId="{B19E47BF-DD16-46C4-B3A3-F17DF2AA7571}" type="presParOf" srcId="{CE406C58-7ECB-4982-9299-B6470029A6B4}" destId="{EC42292D-6DFE-4848-8E4C-F265E104A59B}" srcOrd="0" destOrd="0" presId="urn:microsoft.com/office/officeart/2008/layout/LinedList"/>
    <dgm:cxn modelId="{B602B668-656C-4A9B-BD7A-780627F967F0}" type="presParOf" srcId="{CE406C58-7ECB-4982-9299-B6470029A6B4}" destId="{A6B9B539-8309-4866-91D4-2D51C12A67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ADBC008-F0AE-4960-8C76-CCC03A74BA97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9C32B9-C2CF-43D8-BE83-A35090252498}">
      <dgm:prSet/>
      <dgm:spPr/>
      <dgm:t>
        <a:bodyPr/>
        <a:lstStyle/>
        <a:p>
          <a:r>
            <a:rPr lang="en-GB"/>
            <a:t>For students diagnosed with autism spectrum disorder </a:t>
          </a:r>
          <a:endParaRPr lang="en-US"/>
        </a:p>
      </dgm:t>
    </dgm:pt>
    <dgm:pt modelId="{7332530B-8F3A-4802-8220-A81CAD989AC2}" type="parTrans" cxnId="{72C67C77-41D8-4D33-A33E-68ED54CC97A1}">
      <dgm:prSet/>
      <dgm:spPr/>
      <dgm:t>
        <a:bodyPr/>
        <a:lstStyle/>
        <a:p>
          <a:endParaRPr lang="en-US"/>
        </a:p>
      </dgm:t>
    </dgm:pt>
    <dgm:pt modelId="{1D01F4E4-3FFB-4FDE-B179-8C183001EFF6}" type="sibTrans" cxnId="{72C67C77-41D8-4D33-A33E-68ED54CC97A1}">
      <dgm:prSet/>
      <dgm:spPr/>
      <dgm:t>
        <a:bodyPr/>
        <a:lstStyle/>
        <a:p>
          <a:endParaRPr lang="en-US"/>
        </a:p>
      </dgm:t>
    </dgm:pt>
    <dgm:pt modelId="{895935AC-608B-4D44-BC71-6D941B372BFA}">
      <dgm:prSet/>
      <dgm:spPr/>
      <dgm:t>
        <a:bodyPr/>
        <a:lstStyle/>
        <a:p>
          <a:r>
            <a:rPr lang="en-GB"/>
            <a:t>Helping students understand their autism diagnosis </a:t>
          </a:r>
          <a:endParaRPr lang="en-US"/>
        </a:p>
      </dgm:t>
    </dgm:pt>
    <dgm:pt modelId="{92BE0EEF-0C5E-44BF-87D1-E4D2AB50D12D}" type="parTrans" cxnId="{75FFD4C3-7079-4E1C-8DC5-3D86BDD0E04F}">
      <dgm:prSet/>
      <dgm:spPr/>
      <dgm:t>
        <a:bodyPr/>
        <a:lstStyle/>
        <a:p>
          <a:endParaRPr lang="en-US"/>
        </a:p>
      </dgm:t>
    </dgm:pt>
    <dgm:pt modelId="{ADD3E29A-5059-4122-AF11-612B5018BD89}" type="sibTrans" cxnId="{75FFD4C3-7079-4E1C-8DC5-3D86BDD0E04F}">
      <dgm:prSet/>
      <dgm:spPr/>
      <dgm:t>
        <a:bodyPr/>
        <a:lstStyle/>
        <a:p>
          <a:endParaRPr lang="en-US"/>
        </a:p>
      </dgm:t>
    </dgm:pt>
    <dgm:pt modelId="{8DF148ED-0F15-44F5-8DBB-B06D0BC1DB99}">
      <dgm:prSet/>
      <dgm:spPr/>
      <dgm:t>
        <a:bodyPr/>
        <a:lstStyle/>
        <a:p>
          <a:r>
            <a:rPr lang="en-US"/>
            <a:t>1</a:t>
          </a:r>
          <a:r>
            <a:rPr lang="en-US" baseline="0"/>
            <a:t> – 1 basis</a:t>
          </a:r>
          <a:endParaRPr lang="en-US"/>
        </a:p>
      </dgm:t>
    </dgm:pt>
    <dgm:pt modelId="{4BCF7E2B-783C-4DE1-9278-0882A1D21547}" type="parTrans" cxnId="{F0029A82-3A92-4A2F-A65D-E45FCA1D7D12}">
      <dgm:prSet/>
      <dgm:spPr/>
      <dgm:t>
        <a:bodyPr/>
        <a:lstStyle/>
        <a:p>
          <a:endParaRPr lang="en-US"/>
        </a:p>
      </dgm:t>
    </dgm:pt>
    <dgm:pt modelId="{74BA66ED-EA41-401D-AB68-38A640B5426B}" type="sibTrans" cxnId="{F0029A82-3A92-4A2F-A65D-E45FCA1D7D12}">
      <dgm:prSet/>
      <dgm:spPr/>
      <dgm:t>
        <a:bodyPr/>
        <a:lstStyle/>
        <a:p>
          <a:endParaRPr lang="en-US"/>
        </a:p>
      </dgm:t>
    </dgm:pt>
    <dgm:pt modelId="{E0A08C0E-518F-4FE4-B1BA-6F278D09FD82}">
      <dgm:prSet/>
      <dgm:spPr/>
      <dgm:t>
        <a:bodyPr/>
        <a:lstStyle/>
        <a:p>
          <a:r>
            <a:rPr lang="en-US"/>
            <a:t>3-week</a:t>
          </a:r>
          <a:r>
            <a:rPr lang="en-US" baseline="0"/>
            <a:t> intervention </a:t>
          </a:r>
          <a:endParaRPr lang="en-US"/>
        </a:p>
      </dgm:t>
    </dgm:pt>
    <dgm:pt modelId="{8DA247D6-CC10-461D-A844-9E4931475A75}" type="parTrans" cxnId="{67880EE0-DAB2-4292-BE7F-681F4A2391C7}">
      <dgm:prSet/>
      <dgm:spPr/>
      <dgm:t>
        <a:bodyPr/>
        <a:lstStyle/>
        <a:p>
          <a:endParaRPr lang="en-US"/>
        </a:p>
      </dgm:t>
    </dgm:pt>
    <dgm:pt modelId="{0B2248C3-0F28-4948-9850-DFB932E52172}" type="sibTrans" cxnId="{67880EE0-DAB2-4292-BE7F-681F4A2391C7}">
      <dgm:prSet/>
      <dgm:spPr/>
      <dgm:t>
        <a:bodyPr/>
        <a:lstStyle/>
        <a:p>
          <a:endParaRPr lang="en-US"/>
        </a:p>
      </dgm:t>
    </dgm:pt>
    <dgm:pt modelId="{14FA5244-9916-437E-82B9-223AD2C3A98E}">
      <dgm:prSet/>
      <dgm:spPr/>
      <dgm:t>
        <a:bodyPr/>
        <a:lstStyle/>
        <a:p>
          <a:r>
            <a:rPr lang="en-GB" b="1" i="1"/>
            <a:t>Referrals can be made through CEDAR, using the ALS section. </a:t>
          </a:r>
          <a:endParaRPr lang="en-US"/>
        </a:p>
      </dgm:t>
    </dgm:pt>
    <dgm:pt modelId="{F56BF122-CB25-4AD6-9039-C051F8A944B2}" type="parTrans" cxnId="{F01A15DA-A233-43DF-A5D3-64E72CA19176}">
      <dgm:prSet/>
      <dgm:spPr/>
      <dgm:t>
        <a:bodyPr/>
        <a:lstStyle/>
        <a:p>
          <a:endParaRPr lang="en-US"/>
        </a:p>
      </dgm:t>
    </dgm:pt>
    <dgm:pt modelId="{3E3C58DA-15B7-4BB1-97A7-CD806BCD3B56}" type="sibTrans" cxnId="{F01A15DA-A233-43DF-A5D3-64E72CA19176}">
      <dgm:prSet/>
      <dgm:spPr/>
      <dgm:t>
        <a:bodyPr/>
        <a:lstStyle/>
        <a:p>
          <a:endParaRPr lang="en-US"/>
        </a:p>
      </dgm:t>
    </dgm:pt>
    <dgm:pt modelId="{BEC93010-DD13-4CF3-A992-630A3DEAAB8E}" type="pres">
      <dgm:prSet presAssocID="{EADBC008-F0AE-4960-8C76-CCC03A74BA97}" presName="vert0" presStyleCnt="0">
        <dgm:presLayoutVars>
          <dgm:dir/>
          <dgm:animOne val="branch"/>
          <dgm:animLvl val="lvl"/>
        </dgm:presLayoutVars>
      </dgm:prSet>
      <dgm:spPr/>
    </dgm:pt>
    <dgm:pt modelId="{83906E2A-99F3-447F-BF46-F4E840570ADF}" type="pres">
      <dgm:prSet presAssocID="{2F9C32B9-C2CF-43D8-BE83-A35090252498}" presName="thickLine" presStyleLbl="alignNode1" presStyleIdx="0" presStyleCnt="5"/>
      <dgm:spPr/>
    </dgm:pt>
    <dgm:pt modelId="{BA7BECFC-ED9D-4683-8D88-9354706B11E5}" type="pres">
      <dgm:prSet presAssocID="{2F9C32B9-C2CF-43D8-BE83-A35090252498}" presName="horz1" presStyleCnt="0"/>
      <dgm:spPr/>
    </dgm:pt>
    <dgm:pt modelId="{80E11A2A-CB4F-4349-86F3-13CCDFEE7895}" type="pres">
      <dgm:prSet presAssocID="{2F9C32B9-C2CF-43D8-BE83-A35090252498}" presName="tx1" presStyleLbl="revTx" presStyleIdx="0" presStyleCnt="5"/>
      <dgm:spPr/>
    </dgm:pt>
    <dgm:pt modelId="{89DAA03D-7DB3-4554-84A0-FED4B6485143}" type="pres">
      <dgm:prSet presAssocID="{2F9C32B9-C2CF-43D8-BE83-A35090252498}" presName="vert1" presStyleCnt="0"/>
      <dgm:spPr/>
    </dgm:pt>
    <dgm:pt modelId="{82A9A678-A915-4DD8-B374-45D45B8D79CB}" type="pres">
      <dgm:prSet presAssocID="{895935AC-608B-4D44-BC71-6D941B372BFA}" presName="thickLine" presStyleLbl="alignNode1" presStyleIdx="1" presStyleCnt="5"/>
      <dgm:spPr/>
    </dgm:pt>
    <dgm:pt modelId="{702BA203-2FE6-4EC3-B7A3-0C2AA681734E}" type="pres">
      <dgm:prSet presAssocID="{895935AC-608B-4D44-BC71-6D941B372BFA}" presName="horz1" presStyleCnt="0"/>
      <dgm:spPr/>
    </dgm:pt>
    <dgm:pt modelId="{AD337116-230B-4322-A22A-EB0193EE25FC}" type="pres">
      <dgm:prSet presAssocID="{895935AC-608B-4D44-BC71-6D941B372BFA}" presName="tx1" presStyleLbl="revTx" presStyleIdx="1" presStyleCnt="5"/>
      <dgm:spPr/>
    </dgm:pt>
    <dgm:pt modelId="{F92C82D8-3E6E-42F4-9813-C99BC753FFF1}" type="pres">
      <dgm:prSet presAssocID="{895935AC-608B-4D44-BC71-6D941B372BFA}" presName="vert1" presStyleCnt="0"/>
      <dgm:spPr/>
    </dgm:pt>
    <dgm:pt modelId="{73ECE906-72F7-49A7-B159-ECC03A083D73}" type="pres">
      <dgm:prSet presAssocID="{8DF148ED-0F15-44F5-8DBB-B06D0BC1DB99}" presName="thickLine" presStyleLbl="alignNode1" presStyleIdx="2" presStyleCnt="5"/>
      <dgm:spPr/>
    </dgm:pt>
    <dgm:pt modelId="{062E05F8-8D4D-474C-B182-CDE144E59E64}" type="pres">
      <dgm:prSet presAssocID="{8DF148ED-0F15-44F5-8DBB-B06D0BC1DB99}" presName="horz1" presStyleCnt="0"/>
      <dgm:spPr/>
    </dgm:pt>
    <dgm:pt modelId="{99CFD12C-D6EC-4C37-B602-7902B39C1789}" type="pres">
      <dgm:prSet presAssocID="{8DF148ED-0F15-44F5-8DBB-B06D0BC1DB99}" presName="tx1" presStyleLbl="revTx" presStyleIdx="2" presStyleCnt="5"/>
      <dgm:spPr/>
    </dgm:pt>
    <dgm:pt modelId="{1F410BE0-E86E-4C8A-BD04-053BA5B721DF}" type="pres">
      <dgm:prSet presAssocID="{8DF148ED-0F15-44F5-8DBB-B06D0BC1DB99}" presName="vert1" presStyleCnt="0"/>
      <dgm:spPr/>
    </dgm:pt>
    <dgm:pt modelId="{3B69E09E-BCA3-423E-B4CE-D5E7D9C8A7DA}" type="pres">
      <dgm:prSet presAssocID="{E0A08C0E-518F-4FE4-B1BA-6F278D09FD82}" presName="thickLine" presStyleLbl="alignNode1" presStyleIdx="3" presStyleCnt="5"/>
      <dgm:spPr/>
    </dgm:pt>
    <dgm:pt modelId="{6E1C30F9-C38F-449A-A256-75344AAA441E}" type="pres">
      <dgm:prSet presAssocID="{E0A08C0E-518F-4FE4-B1BA-6F278D09FD82}" presName="horz1" presStyleCnt="0"/>
      <dgm:spPr/>
    </dgm:pt>
    <dgm:pt modelId="{CFDC6137-DC9B-4092-AFA9-EFF0587FFFCD}" type="pres">
      <dgm:prSet presAssocID="{E0A08C0E-518F-4FE4-B1BA-6F278D09FD82}" presName="tx1" presStyleLbl="revTx" presStyleIdx="3" presStyleCnt="5"/>
      <dgm:spPr/>
    </dgm:pt>
    <dgm:pt modelId="{F4F265DD-0BEA-49E2-9D5E-A92A17940381}" type="pres">
      <dgm:prSet presAssocID="{E0A08C0E-518F-4FE4-B1BA-6F278D09FD82}" presName="vert1" presStyleCnt="0"/>
      <dgm:spPr/>
    </dgm:pt>
    <dgm:pt modelId="{51400EBE-68B8-4CBA-A4AF-4B491B3D1EDA}" type="pres">
      <dgm:prSet presAssocID="{14FA5244-9916-437E-82B9-223AD2C3A98E}" presName="thickLine" presStyleLbl="alignNode1" presStyleIdx="4" presStyleCnt="5"/>
      <dgm:spPr/>
    </dgm:pt>
    <dgm:pt modelId="{CE406C58-7ECB-4982-9299-B6470029A6B4}" type="pres">
      <dgm:prSet presAssocID="{14FA5244-9916-437E-82B9-223AD2C3A98E}" presName="horz1" presStyleCnt="0"/>
      <dgm:spPr/>
    </dgm:pt>
    <dgm:pt modelId="{EC42292D-6DFE-4848-8E4C-F265E104A59B}" type="pres">
      <dgm:prSet presAssocID="{14FA5244-9916-437E-82B9-223AD2C3A98E}" presName="tx1" presStyleLbl="revTx" presStyleIdx="4" presStyleCnt="5"/>
      <dgm:spPr/>
    </dgm:pt>
    <dgm:pt modelId="{A6B9B539-8309-4866-91D4-2D51C12A671D}" type="pres">
      <dgm:prSet presAssocID="{14FA5244-9916-437E-82B9-223AD2C3A98E}" presName="vert1" presStyleCnt="0"/>
      <dgm:spPr/>
    </dgm:pt>
  </dgm:ptLst>
  <dgm:cxnLst>
    <dgm:cxn modelId="{F3DD0209-AE38-4E35-AB9D-6BC4B0242111}" type="presOf" srcId="{2F9C32B9-C2CF-43D8-BE83-A35090252498}" destId="{80E11A2A-CB4F-4349-86F3-13CCDFEE7895}" srcOrd="0" destOrd="0" presId="urn:microsoft.com/office/officeart/2008/layout/LinedList"/>
    <dgm:cxn modelId="{8DAC0C09-A47F-4B47-99A3-908F15D4AFC8}" type="presOf" srcId="{E0A08C0E-518F-4FE4-B1BA-6F278D09FD82}" destId="{CFDC6137-DC9B-4092-AFA9-EFF0587FFFCD}" srcOrd="0" destOrd="0" presId="urn:microsoft.com/office/officeart/2008/layout/LinedList"/>
    <dgm:cxn modelId="{5AF00720-6071-4901-915D-B393CF666857}" type="presOf" srcId="{14FA5244-9916-437E-82B9-223AD2C3A98E}" destId="{EC42292D-6DFE-4848-8E4C-F265E104A59B}" srcOrd="0" destOrd="0" presId="urn:microsoft.com/office/officeart/2008/layout/LinedList"/>
    <dgm:cxn modelId="{72C67C77-41D8-4D33-A33E-68ED54CC97A1}" srcId="{EADBC008-F0AE-4960-8C76-CCC03A74BA97}" destId="{2F9C32B9-C2CF-43D8-BE83-A35090252498}" srcOrd="0" destOrd="0" parTransId="{7332530B-8F3A-4802-8220-A81CAD989AC2}" sibTransId="{1D01F4E4-3FFB-4FDE-B179-8C183001EFF6}"/>
    <dgm:cxn modelId="{F0029A82-3A92-4A2F-A65D-E45FCA1D7D12}" srcId="{EADBC008-F0AE-4960-8C76-CCC03A74BA97}" destId="{8DF148ED-0F15-44F5-8DBB-B06D0BC1DB99}" srcOrd="2" destOrd="0" parTransId="{4BCF7E2B-783C-4DE1-9278-0882A1D21547}" sibTransId="{74BA66ED-EA41-401D-AB68-38A640B5426B}"/>
    <dgm:cxn modelId="{75FFD4C3-7079-4E1C-8DC5-3D86BDD0E04F}" srcId="{EADBC008-F0AE-4960-8C76-CCC03A74BA97}" destId="{895935AC-608B-4D44-BC71-6D941B372BFA}" srcOrd="1" destOrd="0" parTransId="{92BE0EEF-0C5E-44BF-87D1-E4D2AB50D12D}" sibTransId="{ADD3E29A-5059-4122-AF11-612B5018BD89}"/>
    <dgm:cxn modelId="{09FB73CD-E054-475D-B223-DBC8622FEA2F}" type="presOf" srcId="{8DF148ED-0F15-44F5-8DBB-B06D0BC1DB99}" destId="{99CFD12C-D6EC-4C37-B602-7902B39C1789}" srcOrd="0" destOrd="0" presId="urn:microsoft.com/office/officeart/2008/layout/LinedList"/>
    <dgm:cxn modelId="{227591D6-65C6-4D5F-ADC1-12436FDE5BE0}" type="presOf" srcId="{EADBC008-F0AE-4960-8C76-CCC03A74BA97}" destId="{BEC93010-DD13-4CF3-A992-630A3DEAAB8E}" srcOrd="0" destOrd="0" presId="urn:microsoft.com/office/officeart/2008/layout/LinedList"/>
    <dgm:cxn modelId="{1AA442D9-DD50-42C5-A4A7-7F635ABAE5A8}" type="presOf" srcId="{895935AC-608B-4D44-BC71-6D941B372BFA}" destId="{AD337116-230B-4322-A22A-EB0193EE25FC}" srcOrd="0" destOrd="0" presId="urn:microsoft.com/office/officeart/2008/layout/LinedList"/>
    <dgm:cxn modelId="{F01A15DA-A233-43DF-A5D3-64E72CA19176}" srcId="{EADBC008-F0AE-4960-8C76-CCC03A74BA97}" destId="{14FA5244-9916-437E-82B9-223AD2C3A98E}" srcOrd="4" destOrd="0" parTransId="{F56BF122-CB25-4AD6-9039-C051F8A944B2}" sibTransId="{3E3C58DA-15B7-4BB1-97A7-CD806BCD3B56}"/>
    <dgm:cxn modelId="{67880EE0-DAB2-4292-BE7F-681F4A2391C7}" srcId="{EADBC008-F0AE-4960-8C76-CCC03A74BA97}" destId="{E0A08C0E-518F-4FE4-B1BA-6F278D09FD82}" srcOrd="3" destOrd="0" parTransId="{8DA247D6-CC10-461D-A844-9E4931475A75}" sibTransId="{0B2248C3-0F28-4948-9850-DFB932E52172}"/>
    <dgm:cxn modelId="{1D57D6C4-285B-47A3-B9B3-6E19DECEA6AC}" type="presParOf" srcId="{BEC93010-DD13-4CF3-A992-630A3DEAAB8E}" destId="{83906E2A-99F3-447F-BF46-F4E840570ADF}" srcOrd="0" destOrd="0" presId="urn:microsoft.com/office/officeart/2008/layout/LinedList"/>
    <dgm:cxn modelId="{F06066BF-CB52-4277-B13D-92CF35FDB94E}" type="presParOf" srcId="{BEC93010-DD13-4CF3-A992-630A3DEAAB8E}" destId="{BA7BECFC-ED9D-4683-8D88-9354706B11E5}" srcOrd="1" destOrd="0" presId="urn:microsoft.com/office/officeart/2008/layout/LinedList"/>
    <dgm:cxn modelId="{D9820214-FBD9-42C1-8326-E3566EA4FB6D}" type="presParOf" srcId="{BA7BECFC-ED9D-4683-8D88-9354706B11E5}" destId="{80E11A2A-CB4F-4349-86F3-13CCDFEE7895}" srcOrd="0" destOrd="0" presId="urn:microsoft.com/office/officeart/2008/layout/LinedList"/>
    <dgm:cxn modelId="{102B9A42-079A-4885-9217-CC4297F88A9D}" type="presParOf" srcId="{BA7BECFC-ED9D-4683-8D88-9354706B11E5}" destId="{89DAA03D-7DB3-4554-84A0-FED4B6485143}" srcOrd="1" destOrd="0" presId="urn:microsoft.com/office/officeart/2008/layout/LinedList"/>
    <dgm:cxn modelId="{98C627A8-72B5-43FB-91F4-EA81440E1C8B}" type="presParOf" srcId="{BEC93010-DD13-4CF3-A992-630A3DEAAB8E}" destId="{82A9A678-A915-4DD8-B374-45D45B8D79CB}" srcOrd="2" destOrd="0" presId="urn:microsoft.com/office/officeart/2008/layout/LinedList"/>
    <dgm:cxn modelId="{189C7AFA-C9B8-48C0-91D3-62B91AD0EE0C}" type="presParOf" srcId="{BEC93010-DD13-4CF3-A992-630A3DEAAB8E}" destId="{702BA203-2FE6-4EC3-B7A3-0C2AA681734E}" srcOrd="3" destOrd="0" presId="urn:microsoft.com/office/officeart/2008/layout/LinedList"/>
    <dgm:cxn modelId="{C025EE3E-B3BE-40B4-86DF-1328EF66D59E}" type="presParOf" srcId="{702BA203-2FE6-4EC3-B7A3-0C2AA681734E}" destId="{AD337116-230B-4322-A22A-EB0193EE25FC}" srcOrd="0" destOrd="0" presId="urn:microsoft.com/office/officeart/2008/layout/LinedList"/>
    <dgm:cxn modelId="{A1EE7A4A-2DD8-4851-A545-C64C295E9530}" type="presParOf" srcId="{702BA203-2FE6-4EC3-B7A3-0C2AA681734E}" destId="{F92C82D8-3E6E-42F4-9813-C99BC753FFF1}" srcOrd="1" destOrd="0" presId="urn:microsoft.com/office/officeart/2008/layout/LinedList"/>
    <dgm:cxn modelId="{2B3A09A7-C0D7-4BF9-A138-D11ADCBE3BE2}" type="presParOf" srcId="{BEC93010-DD13-4CF3-A992-630A3DEAAB8E}" destId="{73ECE906-72F7-49A7-B159-ECC03A083D73}" srcOrd="4" destOrd="0" presId="urn:microsoft.com/office/officeart/2008/layout/LinedList"/>
    <dgm:cxn modelId="{D4D2187C-43C7-4CD2-A8CC-F8AD1784AEB1}" type="presParOf" srcId="{BEC93010-DD13-4CF3-A992-630A3DEAAB8E}" destId="{062E05F8-8D4D-474C-B182-CDE144E59E64}" srcOrd="5" destOrd="0" presId="urn:microsoft.com/office/officeart/2008/layout/LinedList"/>
    <dgm:cxn modelId="{1D08F022-6C7E-4C37-A7B4-0BBCF04B0215}" type="presParOf" srcId="{062E05F8-8D4D-474C-B182-CDE144E59E64}" destId="{99CFD12C-D6EC-4C37-B602-7902B39C1789}" srcOrd="0" destOrd="0" presId="urn:microsoft.com/office/officeart/2008/layout/LinedList"/>
    <dgm:cxn modelId="{E075A9E6-5C0A-4E1E-84B7-CE1D10F577F0}" type="presParOf" srcId="{062E05F8-8D4D-474C-B182-CDE144E59E64}" destId="{1F410BE0-E86E-4C8A-BD04-053BA5B721DF}" srcOrd="1" destOrd="0" presId="urn:microsoft.com/office/officeart/2008/layout/LinedList"/>
    <dgm:cxn modelId="{9776092D-3E75-4571-878A-31AFBFA53172}" type="presParOf" srcId="{BEC93010-DD13-4CF3-A992-630A3DEAAB8E}" destId="{3B69E09E-BCA3-423E-B4CE-D5E7D9C8A7DA}" srcOrd="6" destOrd="0" presId="urn:microsoft.com/office/officeart/2008/layout/LinedList"/>
    <dgm:cxn modelId="{1B92C2B8-1880-4425-9D17-77027AC7D942}" type="presParOf" srcId="{BEC93010-DD13-4CF3-A992-630A3DEAAB8E}" destId="{6E1C30F9-C38F-449A-A256-75344AAA441E}" srcOrd="7" destOrd="0" presId="urn:microsoft.com/office/officeart/2008/layout/LinedList"/>
    <dgm:cxn modelId="{2E760869-59D3-4F19-AAEA-6DA97CD38CBC}" type="presParOf" srcId="{6E1C30F9-C38F-449A-A256-75344AAA441E}" destId="{CFDC6137-DC9B-4092-AFA9-EFF0587FFFCD}" srcOrd="0" destOrd="0" presId="urn:microsoft.com/office/officeart/2008/layout/LinedList"/>
    <dgm:cxn modelId="{9A4A2C53-AA00-441C-8A79-917735B90CA4}" type="presParOf" srcId="{6E1C30F9-C38F-449A-A256-75344AAA441E}" destId="{F4F265DD-0BEA-49E2-9D5E-A92A17940381}" srcOrd="1" destOrd="0" presId="urn:microsoft.com/office/officeart/2008/layout/LinedList"/>
    <dgm:cxn modelId="{F237E3C0-FD09-43B6-BD31-58B0D9E1973F}" type="presParOf" srcId="{BEC93010-DD13-4CF3-A992-630A3DEAAB8E}" destId="{51400EBE-68B8-4CBA-A4AF-4B491B3D1EDA}" srcOrd="8" destOrd="0" presId="urn:microsoft.com/office/officeart/2008/layout/LinedList"/>
    <dgm:cxn modelId="{57BBB990-FAE5-461D-A185-8B81B5BB0C0C}" type="presParOf" srcId="{BEC93010-DD13-4CF3-A992-630A3DEAAB8E}" destId="{CE406C58-7ECB-4982-9299-B6470029A6B4}" srcOrd="9" destOrd="0" presId="urn:microsoft.com/office/officeart/2008/layout/LinedList"/>
    <dgm:cxn modelId="{B19E47BF-DD16-46C4-B3A3-F17DF2AA7571}" type="presParOf" srcId="{CE406C58-7ECB-4982-9299-B6470029A6B4}" destId="{EC42292D-6DFE-4848-8E4C-F265E104A59B}" srcOrd="0" destOrd="0" presId="urn:microsoft.com/office/officeart/2008/layout/LinedList"/>
    <dgm:cxn modelId="{B602B668-656C-4A9B-BD7A-780627F967F0}" type="presParOf" srcId="{CE406C58-7ECB-4982-9299-B6470029A6B4}" destId="{A6B9B539-8309-4866-91D4-2D51C12A671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9249AFF-733F-4D05-9109-C381D5DAD1EB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676AE03-B795-445B-9926-A66C573806A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mental health flag on CEDAR</a:t>
          </a:r>
          <a:endParaRPr lang="en-US" dirty="0"/>
        </a:p>
      </dgm:t>
    </dgm:pt>
    <dgm:pt modelId="{325E4317-0B5F-4345-B4AA-CE4D33101C84}" type="parTrans" cxnId="{910E4D45-E155-45F7-95CD-5FB97E255E67}">
      <dgm:prSet/>
      <dgm:spPr/>
      <dgm:t>
        <a:bodyPr/>
        <a:lstStyle/>
        <a:p>
          <a:endParaRPr lang="en-US"/>
        </a:p>
      </dgm:t>
    </dgm:pt>
    <dgm:pt modelId="{280E77A8-CA58-488E-8208-68E2BEABE1E0}" type="sibTrans" cxnId="{910E4D45-E155-45F7-95CD-5FB97E255E67}">
      <dgm:prSet/>
      <dgm:spPr/>
      <dgm:t>
        <a:bodyPr/>
        <a:lstStyle/>
        <a:p>
          <a:endParaRPr lang="en-US"/>
        </a:p>
      </dgm:t>
    </dgm:pt>
    <dgm:pt modelId="{061F5FFE-2968-4B17-A3BF-8BEC662E2A4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Student support summary on CEDAR </a:t>
          </a:r>
          <a:endParaRPr lang="en-US"/>
        </a:p>
      </dgm:t>
    </dgm:pt>
    <dgm:pt modelId="{8E716EE5-BDB6-47B3-827C-BFE8A6E7FF7D}" type="parTrans" cxnId="{95E91803-9243-4637-94A2-3711C8911E4D}">
      <dgm:prSet/>
      <dgm:spPr/>
      <dgm:t>
        <a:bodyPr/>
        <a:lstStyle/>
        <a:p>
          <a:endParaRPr lang="en-US"/>
        </a:p>
      </dgm:t>
    </dgm:pt>
    <dgm:pt modelId="{013C6206-BE2B-4081-9853-8DB5708A8DDA}" type="sibTrans" cxnId="{95E91803-9243-4637-94A2-3711C8911E4D}">
      <dgm:prSet/>
      <dgm:spPr/>
      <dgm:t>
        <a:bodyPr/>
        <a:lstStyle/>
        <a:p>
          <a:endParaRPr lang="en-US"/>
        </a:p>
      </dgm:t>
    </dgm:pt>
    <dgm:pt modelId="{FDBC7E6C-D211-465E-A1AD-9B9C240DE1ED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Time out card </a:t>
          </a:r>
          <a:endParaRPr lang="en-US"/>
        </a:p>
      </dgm:t>
    </dgm:pt>
    <dgm:pt modelId="{347BF49D-75AD-4776-93BA-093930174968}" type="parTrans" cxnId="{60728784-EBC4-435A-9CDC-F5FC5BCD2EF7}">
      <dgm:prSet/>
      <dgm:spPr/>
      <dgm:t>
        <a:bodyPr/>
        <a:lstStyle/>
        <a:p>
          <a:endParaRPr lang="en-US"/>
        </a:p>
      </dgm:t>
    </dgm:pt>
    <dgm:pt modelId="{B2486873-037C-4E4F-BAD2-664353896FDB}" type="sibTrans" cxnId="{60728784-EBC4-435A-9CDC-F5FC5BCD2EF7}">
      <dgm:prSet/>
      <dgm:spPr/>
      <dgm:t>
        <a:bodyPr/>
        <a:lstStyle/>
        <a:p>
          <a:endParaRPr lang="en-US"/>
        </a:p>
      </dgm:t>
    </dgm:pt>
    <dgm:pt modelId="{4FA6AB76-557E-44C3-AC8B-C79FEF4612C7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Workshop/Wellbeing room – E005 </a:t>
          </a:r>
          <a:endParaRPr lang="en-US"/>
        </a:p>
      </dgm:t>
    </dgm:pt>
    <dgm:pt modelId="{04A2A47E-D68B-4E48-B41C-916AD20659C4}" type="parTrans" cxnId="{6F7F82B3-59BD-41E2-BDB7-5E7C03473609}">
      <dgm:prSet/>
      <dgm:spPr/>
      <dgm:t>
        <a:bodyPr/>
        <a:lstStyle/>
        <a:p>
          <a:endParaRPr lang="en-US"/>
        </a:p>
      </dgm:t>
    </dgm:pt>
    <dgm:pt modelId="{E5C1CA8D-410E-439E-9C1C-911F78010A71}" type="sibTrans" cxnId="{6F7F82B3-59BD-41E2-BDB7-5E7C03473609}">
      <dgm:prSet/>
      <dgm:spPr/>
      <dgm:t>
        <a:bodyPr/>
        <a:lstStyle/>
        <a:p>
          <a:endParaRPr lang="en-US"/>
        </a:p>
      </dgm:t>
    </dgm:pt>
    <dgm:pt modelId="{C3133634-C7FE-40DB-BAD6-44EC576E8CD3}">
      <dgm:prSet/>
      <dgm:spPr/>
      <dgm:t>
        <a:bodyPr/>
        <a:lstStyle/>
        <a:p>
          <a:pPr>
            <a:lnSpc>
              <a:spcPct val="100000"/>
            </a:lnSpc>
          </a:pPr>
          <a:r>
            <a:rPr lang="en-GB"/>
            <a:t>Further information on Pro-Solution web </a:t>
          </a:r>
          <a:endParaRPr lang="en-US"/>
        </a:p>
      </dgm:t>
    </dgm:pt>
    <dgm:pt modelId="{69C2562A-B948-40EB-9763-B6FCB579A511}" type="parTrans" cxnId="{58B9CCFA-89BD-4557-8005-B3BFDA0C236C}">
      <dgm:prSet/>
      <dgm:spPr/>
      <dgm:t>
        <a:bodyPr/>
        <a:lstStyle/>
        <a:p>
          <a:endParaRPr lang="en-US"/>
        </a:p>
      </dgm:t>
    </dgm:pt>
    <dgm:pt modelId="{EC388EC7-DCBE-4D32-B0D4-A876BC33B7AB}" type="sibTrans" cxnId="{58B9CCFA-89BD-4557-8005-B3BFDA0C236C}">
      <dgm:prSet/>
      <dgm:spPr/>
      <dgm:t>
        <a:bodyPr/>
        <a:lstStyle/>
        <a:p>
          <a:endParaRPr lang="en-US"/>
        </a:p>
      </dgm:t>
    </dgm:pt>
    <dgm:pt modelId="{3B3445B7-ACBA-49A3-A52A-028C457BA63E}" type="pres">
      <dgm:prSet presAssocID="{D9249AFF-733F-4D05-9109-C381D5DAD1EB}" presName="root" presStyleCnt="0">
        <dgm:presLayoutVars>
          <dgm:dir/>
          <dgm:resizeHandles val="exact"/>
        </dgm:presLayoutVars>
      </dgm:prSet>
      <dgm:spPr/>
    </dgm:pt>
    <dgm:pt modelId="{96A4CBF7-BF08-472B-A217-0BEDC5BA3EC7}" type="pres">
      <dgm:prSet presAssocID="{5676AE03-B795-445B-9926-A66C573806A2}" presName="compNode" presStyleCnt="0"/>
      <dgm:spPr/>
    </dgm:pt>
    <dgm:pt modelId="{444B1B17-D105-4A78-8B2A-CA146A7583CF}" type="pres">
      <dgm:prSet presAssocID="{5676AE03-B795-445B-9926-A66C573806A2}" presName="bgRect" presStyleLbl="bgShp" presStyleIdx="0" presStyleCnt="5"/>
      <dgm:spPr/>
    </dgm:pt>
    <dgm:pt modelId="{1EAFDAE3-2CD2-44D7-8E7E-8DB6985B04F0}" type="pres">
      <dgm:prSet presAssocID="{5676AE03-B795-445B-9926-A66C573806A2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6E44D561-8A05-4AF7-86C7-33F1F60D7425}" type="pres">
      <dgm:prSet presAssocID="{5676AE03-B795-445B-9926-A66C573806A2}" presName="spaceRect" presStyleCnt="0"/>
      <dgm:spPr/>
    </dgm:pt>
    <dgm:pt modelId="{CFADB1EA-04BE-4192-838C-8FC277893051}" type="pres">
      <dgm:prSet presAssocID="{5676AE03-B795-445B-9926-A66C573806A2}" presName="parTx" presStyleLbl="revTx" presStyleIdx="0" presStyleCnt="5">
        <dgm:presLayoutVars>
          <dgm:chMax val="0"/>
          <dgm:chPref val="0"/>
        </dgm:presLayoutVars>
      </dgm:prSet>
      <dgm:spPr/>
    </dgm:pt>
    <dgm:pt modelId="{780A3BE0-5E44-4E01-8F1B-7E1DA49698EE}" type="pres">
      <dgm:prSet presAssocID="{280E77A8-CA58-488E-8208-68E2BEABE1E0}" presName="sibTrans" presStyleCnt="0"/>
      <dgm:spPr/>
    </dgm:pt>
    <dgm:pt modelId="{589DC131-4D57-4110-A891-F1771257CB7D}" type="pres">
      <dgm:prSet presAssocID="{061F5FFE-2968-4B17-A3BF-8BEC662E2A43}" presName="compNode" presStyleCnt="0"/>
      <dgm:spPr/>
    </dgm:pt>
    <dgm:pt modelId="{31147ABB-9435-4485-ACB4-55B4156A3697}" type="pres">
      <dgm:prSet presAssocID="{061F5FFE-2968-4B17-A3BF-8BEC662E2A43}" presName="bgRect" presStyleLbl="bgShp" presStyleIdx="1" presStyleCnt="5"/>
      <dgm:spPr/>
    </dgm:pt>
    <dgm:pt modelId="{C40E45B1-1641-40EE-B8B6-87129DE9223E}" type="pres">
      <dgm:prSet presAssocID="{061F5FFE-2968-4B17-A3BF-8BEC662E2A43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06D5880-78C9-46DA-AE08-B44550E9E2F9}" type="pres">
      <dgm:prSet presAssocID="{061F5FFE-2968-4B17-A3BF-8BEC662E2A43}" presName="spaceRect" presStyleCnt="0"/>
      <dgm:spPr/>
    </dgm:pt>
    <dgm:pt modelId="{63122F2B-7494-4809-86E8-F7A3E5A34C4A}" type="pres">
      <dgm:prSet presAssocID="{061F5FFE-2968-4B17-A3BF-8BEC662E2A43}" presName="parTx" presStyleLbl="revTx" presStyleIdx="1" presStyleCnt="5">
        <dgm:presLayoutVars>
          <dgm:chMax val="0"/>
          <dgm:chPref val="0"/>
        </dgm:presLayoutVars>
      </dgm:prSet>
      <dgm:spPr/>
    </dgm:pt>
    <dgm:pt modelId="{17DEDD8A-49C9-43A1-9EB6-47FDAD431620}" type="pres">
      <dgm:prSet presAssocID="{013C6206-BE2B-4081-9853-8DB5708A8DDA}" presName="sibTrans" presStyleCnt="0"/>
      <dgm:spPr/>
    </dgm:pt>
    <dgm:pt modelId="{5F02E8AA-F5F5-422B-9BC9-F7742B0E69BF}" type="pres">
      <dgm:prSet presAssocID="{FDBC7E6C-D211-465E-A1AD-9B9C240DE1ED}" presName="compNode" presStyleCnt="0"/>
      <dgm:spPr/>
    </dgm:pt>
    <dgm:pt modelId="{C6C91D0A-A054-4531-A9B3-6E1437165C08}" type="pres">
      <dgm:prSet presAssocID="{FDBC7E6C-D211-465E-A1AD-9B9C240DE1ED}" presName="bgRect" presStyleLbl="bgShp" presStyleIdx="2" presStyleCnt="5"/>
      <dgm:spPr/>
    </dgm:pt>
    <dgm:pt modelId="{32D643C7-D104-4C9D-B11B-06580314EAE6}" type="pres">
      <dgm:prSet presAssocID="{FDBC7E6C-D211-465E-A1AD-9B9C240DE1ED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FAF1203B-E764-4235-A086-CAEC5C5FDFFC}" type="pres">
      <dgm:prSet presAssocID="{FDBC7E6C-D211-465E-A1AD-9B9C240DE1ED}" presName="spaceRect" presStyleCnt="0"/>
      <dgm:spPr/>
    </dgm:pt>
    <dgm:pt modelId="{11D9A990-C917-4DD1-B312-6CF9F2D4FF60}" type="pres">
      <dgm:prSet presAssocID="{FDBC7E6C-D211-465E-A1AD-9B9C240DE1ED}" presName="parTx" presStyleLbl="revTx" presStyleIdx="2" presStyleCnt="5">
        <dgm:presLayoutVars>
          <dgm:chMax val="0"/>
          <dgm:chPref val="0"/>
        </dgm:presLayoutVars>
      </dgm:prSet>
      <dgm:spPr/>
    </dgm:pt>
    <dgm:pt modelId="{1550F451-4313-40FA-B8AC-1AF63C4530EF}" type="pres">
      <dgm:prSet presAssocID="{B2486873-037C-4E4F-BAD2-664353896FDB}" presName="sibTrans" presStyleCnt="0"/>
      <dgm:spPr/>
    </dgm:pt>
    <dgm:pt modelId="{AB4CBE6C-9743-4B23-AF32-585BA20E8135}" type="pres">
      <dgm:prSet presAssocID="{4FA6AB76-557E-44C3-AC8B-C79FEF4612C7}" presName="compNode" presStyleCnt="0"/>
      <dgm:spPr/>
    </dgm:pt>
    <dgm:pt modelId="{FFFE40B7-0218-4AC4-821E-3CEDD613C8DF}" type="pres">
      <dgm:prSet presAssocID="{4FA6AB76-557E-44C3-AC8B-C79FEF4612C7}" presName="bgRect" presStyleLbl="bgShp" presStyleIdx="3" presStyleCnt="5"/>
      <dgm:spPr/>
    </dgm:pt>
    <dgm:pt modelId="{AB026954-BD1F-4DBE-A883-4958DFA0E0C3}" type="pres">
      <dgm:prSet presAssocID="{4FA6AB76-557E-44C3-AC8B-C79FEF4612C7}" presName="icon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C2774667-881E-4657-800A-930824101C6C}" type="pres">
      <dgm:prSet presAssocID="{4FA6AB76-557E-44C3-AC8B-C79FEF4612C7}" presName="spaceRect" presStyleCnt="0"/>
      <dgm:spPr/>
    </dgm:pt>
    <dgm:pt modelId="{51D63E0C-C6CF-4FB3-9E3D-7963178EB4D3}" type="pres">
      <dgm:prSet presAssocID="{4FA6AB76-557E-44C3-AC8B-C79FEF4612C7}" presName="parTx" presStyleLbl="revTx" presStyleIdx="3" presStyleCnt="5">
        <dgm:presLayoutVars>
          <dgm:chMax val="0"/>
          <dgm:chPref val="0"/>
        </dgm:presLayoutVars>
      </dgm:prSet>
      <dgm:spPr/>
    </dgm:pt>
    <dgm:pt modelId="{D9B031E8-A9AD-479D-80E4-91DAF3DF882C}" type="pres">
      <dgm:prSet presAssocID="{E5C1CA8D-410E-439E-9C1C-911F78010A71}" presName="sibTrans" presStyleCnt="0"/>
      <dgm:spPr/>
    </dgm:pt>
    <dgm:pt modelId="{DD970E1F-A167-4110-A71F-79507752BB54}" type="pres">
      <dgm:prSet presAssocID="{C3133634-C7FE-40DB-BAD6-44EC576E8CD3}" presName="compNode" presStyleCnt="0"/>
      <dgm:spPr/>
    </dgm:pt>
    <dgm:pt modelId="{C13DBD7D-A907-48BF-9DE6-707CA59346C6}" type="pres">
      <dgm:prSet presAssocID="{C3133634-C7FE-40DB-BAD6-44EC576E8CD3}" presName="bgRect" presStyleLbl="bgShp" presStyleIdx="4" presStyleCnt="5"/>
      <dgm:spPr/>
    </dgm:pt>
    <dgm:pt modelId="{42A1AB80-58FE-4B1D-99CA-25AA4EC15BD3}" type="pres">
      <dgm:prSet presAssocID="{C3133634-C7FE-40DB-BAD6-44EC576E8CD3}" presName="iconRect" presStyleLbl="node1" presStyleIdx="4" presStyleCnt="5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07BFCAD6-A180-47AD-BFBB-534AAB15A7A0}" type="pres">
      <dgm:prSet presAssocID="{C3133634-C7FE-40DB-BAD6-44EC576E8CD3}" presName="spaceRect" presStyleCnt="0"/>
      <dgm:spPr/>
    </dgm:pt>
    <dgm:pt modelId="{1E62B984-0AB4-46E7-A221-01B0606E0600}" type="pres">
      <dgm:prSet presAssocID="{C3133634-C7FE-40DB-BAD6-44EC576E8CD3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5E91803-9243-4637-94A2-3711C8911E4D}" srcId="{D9249AFF-733F-4D05-9109-C381D5DAD1EB}" destId="{061F5FFE-2968-4B17-A3BF-8BEC662E2A43}" srcOrd="1" destOrd="0" parTransId="{8E716EE5-BDB6-47B3-827C-BFE8A6E7FF7D}" sibTransId="{013C6206-BE2B-4081-9853-8DB5708A8DDA}"/>
    <dgm:cxn modelId="{E610E70D-AE48-4508-A28E-696177DB300E}" type="presOf" srcId="{4FA6AB76-557E-44C3-AC8B-C79FEF4612C7}" destId="{51D63E0C-C6CF-4FB3-9E3D-7963178EB4D3}" srcOrd="0" destOrd="0" presId="urn:microsoft.com/office/officeart/2018/2/layout/IconVerticalSolidList"/>
    <dgm:cxn modelId="{544C0A3F-AAF2-442A-AC15-FE3FB63C51C5}" type="presOf" srcId="{5676AE03-B795-445B-9926-A66C573806A2}" destId="{CFADB1EA-04BE-4192-838C-8FC277893051}" srcOrd="0" destOrd="0" presId="urn:microsoft.com/office/officeart/2018/2/layout/IconVerticalSolidList"/>
    <dgm:cxn modelId="{910E4D45-E155-45F7-95CD-5FB97E255E67}" srcId="{D9249AFF-733F-4D05-9109-C381D5DAD1EB}" destId="{5676AE03-B795-445B-9926-A66C573806A2}" srcOrd="0" destOrd="0" parTransId="{325E4317-0B5F-4345-B4AA-CE4D33101C84}" sibTransId="{280E77A8-CA58-488E-8208-68E2BEABE1E0}"/>
    <dgm:cxn modelId="{A3155E66-B9C5-4DA2-AD0A-90D8DF686FE0}" type="presOf" srcId="{FDBC7E6C-D211-465E-A1AD-9B9C240DE1ED}" destId="{11D9A990-C917-4DD1-B312-6CF9F2D4FF60}" srcOrd="0" destOrd="0" presId="urn:microsoft.com/office/officeart/2018/2/layout/IconVerticalSolidList"/>
    <dgm:cxn modelId="{60728784-EBC4-435A-9CDC-F5FC5BCD2EF7}" srcId="{D9249AFF-733F-4D05-9109-C381D5DAD1EB}" destId="{FDBC7E6C-D211-465E-A1AD-9B9C240DE1ED}" srcOrd="2" destOrd="0" parTransId="{347BF49D-75AD-4776-93BA-093930174968}" sibTransId="{B2486873-037C-4E4F-BAD2-664353896FDB}"/>
    <dgm:cxn modelId="{4BF715A2-0DD2-42E5-ABC3-3B6482CB0AFE}" type="presOf" srcId="{061F5FFE-2968-4B17-A3BF-8BEC662E2A43}" destId="{63122F2B-7494-4809-86E8-F7A3E5A34C4A}" srcOrd="0" destOrd="0" presId="urn:microsoft.com/office/officeart/2018/2/layout/IconVerticalSolidList"/>
    <dgm:cxn modelId="{D429B8A4-6CCB-47F1-9077-5A51743B1379}" type="presOf" srcId="{C3133634-C7FE-40DB-BAD6-44EC576E8CD3}" destId="{1E62B984-0AB4-46E7-A221-01B0606E0600}" srcOrd="0" destOrd="0" presId="urn:microsoft.com/office/officeart/2018/2/layout/IconVerticalSolidList"/>
    <dgm:cxn modelId="{6F7F82B3-59BD-41E2-BDB7-5E7C03473609}" srcId="{D9249AFF-733F-4D05-9109-C381D5DAD1EB}" destId="{4FA6AB76-557E-44C3-AC8B-C79FEF4612C7}" srcOrd="3" destOrd="0" parTransId="{04A2A47E-D68B-4E48-B41C-916AD20659C4}" sibTransId="{E5C1CA8D-410E-439E-9C1C-911F78010A71}"/>
    <dgm:cxn modelId="{E6AE51F7-A8E1-4393-BD2E-A9383B1E380B}" type="presOf" srcId="{D9249AFF-733F-4D05-9109-C381D5DAD1EB}" destId="{3B3445B7-ACBA-49A3-A52A-028C457BA63E}" srcOrd="0" destOrd="0" presId="urn:microsoft.com/office/officeart/2018/2/layout/IconVerticalSolidList"/>
    <dgm:cxn modelId="{58B9CCFA-89BD-4557-8005-B3BFDA0C236C}" srcId="{D9249AFF-733F-4D05-9109-C381D5DAD1EB}" destId="{C3133634-C7FE-40DB-BAD6-44EC576E8CD3}" srcOrd="4" destOrd="0" parTransId="{69C2562A-B948-40EB-9763-B6FCB579A511}" sibTransId="{EC388EC7-DCBE-4D32-B0D4-A876BC33B7AB}"/>
    <dgm:cxn modelId="{D4020144-CE60-4D1A-B287-3CA769A93441}" type="presParOf" srcId="{3B3445B7-ACBA-49A3-A52A-028C457BA63E}" destId="{96A4CBF7-BF08-472B-A217-0BEDC5BA3EC7}" srcOrd="0" destOrd="0" presId="urn:microsoft.com/office/officeart/2018/2/layout/IconVerticalSolidList"/>
    <dgm:cxn modelId="{F98128B2-67DF-4DC1-A768-2F72F1B8DCB5}" type="presParOf" srcId="{96A4CBF7-BF08-472B-A217-0BEDC5BA3EC7}" destId="{444B1B17-D105-4A78-8B2A-CA146A7583CF}" srcOrd="0" destOrd="0" presId="urn:microsoft.com/office/officeart/2018/2/layout/IconVerticalSolidList"/>
    <dgm:cxn modelId="{547938E0-E089-448D-A2B7-BF5678B193AB}" type="presParOf" srcId="{96A4CBF7-BF08-472B-A217-0BEDC5BA3EC7}" destId="{1EAFDAE3-2CD2-44D7-8E7E-8DB6985B04F0}" srcOrd="1" destOrd="0" presId="urn:microsoft.com/office/officeart/2018/2/layout/IconVerticalSolidList"/>
    <dgm:cxn modelId="{AB5634CE-16FB-494E-A155-154C3BD7DA68}" type="presParOf" srcId="{96A4CBF7-BF08-472B-A217-0BEDC5BA3EC7}" destId="{6E44D561-8A05-4AF7-86C7-33F1F60D7425}" srcOrd="2" destOrd="0" presId="urn:microsoft.com/office/officeart/2018/2/layout/IconVerticalSolidList"/>
    <dgm:cxn modelId="{200E5050-7B82-482E-B8A6-11AB992B34B2}" type="presParOf" srcId="{96A4CBF7-BF08-472B-A217-0BEDC5BA3EC7}" destId="{CFADB1EA-04BE-4192-838C-8FC277893051}" srcOrd="3" destOrd="0" presId="urn:microsoft.com/office/officeart/2018/2/layout/IconVerticalSolidList"/>
    <dgm:cxn modelId="{160A8980-52D6-4BE4-A2DC-B8622FB413EA}" type="presParOf" srcId="{3B3445B7-ACBA-49A3-A52A-028C457BA63E}" destId="{780A3BE0-5E44-4E01-8F1B-7E1DA49698EE}" srcOrd="1" destOrd="0" presId="urn:microsoft.com/office/officeart/2018/2/layout/IconVerticalSolidList"/>
    <dgm:cxn modelId="{B30514F0-A240-45E5-B7DF-174EBD69465A}" type="presParOf" srcId="{3B3445B7-ACBA-49A3-A52A-028C457BA63E}" destId="{589DC131-4D57-4110-A891-F1771257CB7D}" srcOrd="2" destOrd="0" presId="urn:microsoft.com/office/officeart/2018/2/layout/IconVerticalSolidList"/>
    <dgm:cxn modelId="{5DE6385F-082A-4455-9051-349A4EF7BBFE}" type="presParOf" srcId="{589DC131-4D57-4110-A891-F1771257CB7D}" destId="{31147ABB-9435-4485-ACB4-55B4156A3697}" srcOrd="0" destOrd="0" presId="urn:microsoft.com/office/officeart/2018/2/layout/IconVerticalSolidList"/>
    <dgm:cxn modelId="{C19CEA39-DCEA-46CE-92ED-A65353561845}" type="presParOf" srcId="{589DC131-4D57-4110-A891-F1771257CB7D}" destId="{C40E45B1-1641-40EE-B8B6-87129DE9223E}" srcOrd="1" destOrd="0" presId="urn:microsoft.com/office/officeart/2018/2/layout/IconVerticalSolidList"/>
    <dgm:cxn modelId="{E9333212-A683-424C-8FA4-8A583B4BACE4}" type="presParOf" srcId="{589DC131-4D57-4110-A891-F1771257CB7D}" destId="{206D5880-78C9-46DA-AE08-B44550E9E2F9}" srcOrd="2" destOrd="0" presId="urn:microsoft.com/office/officeart/2018/2/layout/IconVerticalSolidList"/>
    <dgm:cxn modelId="{C19A731A-8BA1-444F-A816-8BB2B7A4FDEC}" type="presParOf" srcId="{589DC131-4D57-4110-A891-F1771257CB7D}" destId="{63122F2B-7494-4809-86E8-F7A3E5A34C4A}" srcOrd="3" destOrd="0" presId="urn:microsoft.com/office/officeart/2018/2/layout/IconVerticalSolidList"/>
    <dgm:cxn modelId="{1D2B5CDF-D86E-42B9-869C-8E8104BC3D66}" type="presParOf" srcId="{3B3445B7-ACBA-49A3-A52A-028C457BA63E}" destId="{17DEDD8A-49C9-43A1-9EB6-47FDAD431620}" srcOrd="3" destOrd="0" presId="urn:microsoft.com/office/officeart/2018/2/layout/IconVerticalSolidList"/>
    <dgm:cxn modelId="{C686AAE3-6D61-4AF0-A553-3B74A84A913A}" type="presParOf" srcId="{3B3445B7-ACBA-49A3-A52A-028C457BA63E}" destId="{5F02E8AA-F5F5-422B-9BC9-F7742B0E69BF}" srcOrd="4" destOrd="0" presId="urn:microsoft.com/office/officeart/2018/2/layout/IconVerticalSolidList"/>
    <dgm:cxn modelId="{662804B9-254B-48D8-90CC-AC1D0254883A}" type="presParOf" srcId="{5F02E8AA-F5F5-422B-9BC9-F7742B0E69BF}" destId="{C6C91D0A-A054-4531-A9B3-6E1437165C08}" srcOrd="0" destOrd="0" presId="urn:microsoft.com/office/officeart/2018/2/layout/IconVerticalSolidList"/>
    <dgm:cxn modelId="{9CAE3926-FF6B-4B9B-B868-667B71011FD2}" type="presParOf" srcId="{5F02E8AA-F5F5-422B-9BC9-F7742B0E69BF}" destId="{32D643C7-D104-4C9D-B11B-06580314EAE6}" srcOrd="1" destOrd="0" presId="urn:microsoft.com/office/officeart/2018/2/layout/IconVerticalSolidList"/>
    <dgm:cxn modelId="{80283C0B-71DC-4005-8590-F2809FF0262A}" type="presParOf" srcId="{5F02E8AA-F5F5-422B-9BC9-F7742B0E69BF}" destId="{FAF1203B-E764-4235-A086-CAEC5C5FDFFC}" srcOrd="2" destOrd="0" presId="urn:microsoft.com/office/officeart/2018/2/layout/IconVerticalSolidList"/>
    <dgm:cxn modelId="{346D291F-CE80-4712-9FA1-597BC0C189E7}" type="presParOf" srcId="{5F02E8AA-F5F5-422B-9BC9-F7742B0E69BF}" destId="{11D9A990-C917-4DD1-B312-6CF9F2D4FF60}" srcOrd="3" destOrd="0" presId="urn:microsoft.com/office/officeart/2018/2/layout/IconVerticalSolidList"/>
    <dgm:cxn modelId="{77140A6E-23B4-4DBF-AEAB-08D6FCBECB73}" type="presParOf" srcId="{3B3445B7-ACBA-49A3-A52A-028C457BA63E}" destId="{1550F451-4313-40FA-B8AC-1AF63C4530EF}" srcOrd="5" destOrd="0" presId="urn:microsoft.com/office/officeart/2018/2/layout/IconVerticalSolidList"/>
    <dgm:cxn modelId="{34F4730D-6B71-4B60-BC52-9A178EA61678}" type="presParOf" srcId="{3B3445B7-ACBA-49A3-A52A-028C457BA63E}" destId="{AB4CBE6C-9743-4B23-AF32-585BA20E8135}" srcOrd="6" destOrd="0" presId="urn:microsoft.com/office/officeart/2018/2/layout/IconVerticalSolidList"/>
    <dgm:cxn modelId="{54BF190B-C16E-4257-A0C9-92B8625993C8}" type="presParOf" srcId="{AB4CBE6C-9743-4B23-AF32-585BA20E8135}" destId="{FFFE40B7-0218-4AC4-821E-3CEDD613C8DF}" srcOrd="0" destOrd="0" presId="urn:microsoft.com/office/officeart/2018/2/layout/IconVerticalSolidList"/>
    <dgm:cxn modelId="{A32C2A9C-CEC1-4856-BCA5-34D474829E3B}" type="presParOf" srcId="{AB4CBE6C-9743-4B23-AF32-585BA20E8135}" destId="{AB026954-BD1F-4DBE-A883-4958DFA0E0C3}" srcOrd="1" destOrd="0" presId="urn:microsoft.com/office/officeart/2018/2/layout/IconVerticalSolidList"/>
    <dgm:cxn modelId="{EE0FBFBC-439A-4CD2-851B-7EE741BD3DBB}" type="presParOf" srcId="{AB4CBE6C-9743-4B23-AF32-585BA20E8135}" destId="{C2774667-881E-4657-800A-930824101C6C}" srcOrd="2" destOrd="0" presId="urn:microsoft.com/office/officeart/2018/2/layout/IconVerticalSolidList"/>
    <dgm:cxn modelId="{5989D8CE-9452-42D1-BB0F-2222265F65FC}" type="presParOf" srcId="{AB4CBE6C-9743-4B23-AF32-585BA20E8135}" destId="{51D63E0C-C6CF-4FB3-9E3D-7963178EB4D3}" srcOrd="3" destOrd="0" presId="urn:microsoft.com/office/officeart/2018/2/layout/IconVerticalSolidList"/>
    <dgm:cxn modelId="{7CDA84CC-8048-49ED-B33E-C7549AFBA03B}" type="presParOf" srcId="{3B3445B7-ACBA-49A3-A52A-028C457BA63E}" destId="{D9B031E8-A9AD-479D-80E4-91DAF3DF882C}" srcOrd="7" destOrd="0" presId="urn:microsoft.com/office/officeart/2018/2/layout/IconVerticalSolidList"/>
    <dgm:cxn modelId="{CCD44859-BBA7-4CE0-B5B9-34923C0CD3BC}" type="presParOf" srcId="{3B3445B7-ACBA-49A3-A52A-028C457BA63E}" destId="{DD970E1F-A167-4110-A71F-79507752BB54}" srcOrd="8" destOrd="0" presId="urn:microsoft.com/office/officeart/2018/2/layout/IconVerticalSolidList"/>
    <dgm:cxn modelId="{5C250CF0-02FA-4AD3-BE69-45A1EBBEB2DB}" type="presParOf" srcId="{DD970E1F-A167-4110-A71F-79507752BB54}" destId="{C13DBD7D-A907-48BF-9DE6-707CA59346C6}" srcOrd="0" destOrd="0" presId="urn:microsoft.com/office/officeart/2018/2/layout/IconVerticalSolidList"/>
    <dgm:cxn modelId="{C380E82D-F6CF-44B5-86BC-97FA524E115B}" type="presParOf" srcId="{DD970E1F-A167-4110-A71F-79507752BB54}" destId="{42A1AB80-58FE-4B1D-99CA-25AA4EC15BD3}" srcOrd="1" destOrd="0" presId="urn:microsoft.com/office/officeart/2018/2/layout/IconVerticalSolidList"/>
    <dgm:cxn modelId="{E20DA4AE-F7D6-4979-8D71-BB8AB117ACEF}" type="presParOf" srcId="{DD970E1F-A167-4110-A71F-79507752BB54}" destId="{07BFCAD6-A180-47AD-BFBB-534AAB15A7A0}" srcOrd="2" destOrd="0" presId="urn:microsoft.com/office/officeart/2018/2/layout/IconVerticalSolidList"/>
    <dgm:cxn modelId="{DE9EFEBD-04EB-4D53-9569-6583D193989C}" type="presParOf" srcId="{DD970E1F-A167-4110-A71F-79507752BB54}" destId="{1E62B984-0AB4-46E7-A221-01B0606E060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40B93C-A383-41F1-947A-DA6F2EBE35E2}">
      <dsp:nvSpPr>
        <dsp:cNvPr id="0" name=""/>
        <dsp:cNvSpPr/>
      </dsp:nvSpPr>
      <dsp:spPr>
        <a:xfrm>
          <a:off x="573018" y="2403"/>
          <a:ext cx="2963707" cy="177822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 in 6 children aged 6-16 in England had a probable mental health condition in 2021, up from 1  in 9 in 2017.</a:t>
          </a:r>
          <a:endParaRPr lang="en-US" sz="1900" kern="1200" dirty="0"/>
        </a:p>
      </dsp:txBody>
      <dsp:txXfrm>
        <a:off x="573018" y="2403"/>
        <a:ext cx="2963707" cy="1778224"/>
      </dsp:txXfrm>
    </dsp:sp>
    <dsp:sp modelId="{A9E40EA6-5EC2-4E3F-9921-5BD29A349922}">
      <dsp:nvSpPr>
        <dsp:cNvPr id="0" name=""/>
        <dsp:cNvSpPr/>
      </dsp:nvSpPr>
      <dsp:spPr>
        <a:xfrm>
          <a:off x="3833096" y="2403"/>
          <a:ext cx="2963707" cy="177822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Current figures are especially concerning for adolescent girls aged between 17 and 19: one in four had a probable mental health condition in 2021.</a:t>
          </a:r>
          <a:endParaRPr lang="en-US" sz="1900" kern="1200"/>
        </a:p>
      </dsp:txBody>
      <dsp:txXfrm>
        <a:off x="3833096" y="2403"/>
        <a:ext cx="2963707" cy="1778224"/>
      </dsp:txXfrm>
    </dsp:sp>
    <dsp:sp modelId="{DA90A9FF-899A-400C-955D-761E15A966A1}">
      <dsp:nvSpPr>
        <dsp:cNvPr id="0" name=""/>
        <dsp:cNvSpPr/>
      </dsp:nvSpPr>
      <dsp:spPr>
        <a:xfrm>
          <a:off x="7093174" y="2403"/>
          <a:ext cx="2963707" cy="177822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b="0" i="0" kern="1200" dirty="0">
              <a:latin typeface="+mn-lt"/>
            </a:rPr>
            <a:t>Globally, suicide is the fourth leading cause of death among 15-29 year-olds.</a:t>
          </a:r>
          <a:endParaRPr lang="en-GB" sz="1900" b="0" kern="1200" dirty="0">
            <a:latin typeface="+mn-lt"/>
          </a:endParaRPr>
        </a:p>
      </dsp:txBody>
      <dsp:txXfrm>
        <a:off x="7093174" y="2403"/>
        <a:ext cx="2963707" cy="1778224"/>
      </dsp:txXfrm>
    </dsp:sp>
    <dsp:sp modelId="{8E7E03CA-0126-423C-94E0-46E06B6F210A}">
      <dsp:nvSpPr>
        <dsp:cNvPr id="0" name=""/>
        <dsp:cNvSpPr/>
      </dsp:nvSpPr>
      <dsp:spPr>
        <a:xfrm>
          <a:off x="2203057" y="2076998"/>
          <a:ext cx="2963707" cy="177822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11 to 16 year olds with a probable mental disorder were less likely to feel safe at school (61.2%) than those unlikely to have a mental disorder (89.2%). </a:t>
          </a:r>
        </a:p>
      </dsp:txBody>
      <dsp:txXfrm>
        <a:off x="2203057" y="2076998"/>
        <a:ext cx="2963707" cy="1778224"/>
      </dsp:txXfrm>
    </dsp:sp>
    <dsp:sp modelId="{41DEC255-8492-458A-A76F-E59C23B46793}">
      <dsp:nvSpPr>
        <dsp:cNvPr id="0" name=""/>
        <dsp:cNvSpPr/>
      </dsp:nvSpPr>
      <dsp:spPr>
        <a:xfrm>
          <a:off x="5463135" y="2076998"/>
          <a:ext cx="2963707" cy="177822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GB" sz="1900" b="0" i="0" kern="1200" dirty="0"/>
            <a:t>Between 1.25 and 3.4 million people in the UK are affected by an eating disorder</a:t>
          </a:r>
          <a:endParaRPr lang="en-GB" sz="1900" kern="1200" dirty="0"/>
        </a:p>
      </dsp:txBody>
      <dsp:txXfrm>
        <a:off x="5463135" y="2076998"/>
        <a:ext cx="2963707" cy="17782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762E2A-726D-4C3D-B26C-E01257B273BC}">
      <dsp:nvSpPr>
        <dsp:cNvPr id="0" name=""/>
        <dsp:cNvSpPr/>
      </dsp:nvSpPr>
      <dsp:spPr>
        <a:xfrm>
          <a:off x="3654" y="532383"/>
          <a:ext cx="1978611" cy="1187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Withdrawn</a:t>
          </a:r>
          <a:endParaRPr lang="en-US" sz="2000" kern="1200"/>
        </a:p>
      </dsp:txBody>
      <dsp:txXfrm>
        <a:off x="3654" y="532383"/>
        <a:ext cx="1978611" cy="1187167"/>
      </dsp:txXfrm>
    </dsp:sp>
    <dsp:sp modelId="{0792CFE8-E3D2-49E8-B174-305FB22EB9BE}">
      <dsp:nvSpPr>
        <dsp:cNvPr id="0" name=""/>
        <dsp:cNvSpPr/>
      </dsp:nvSpPr>
      <dsp:spPr>
        <a:xfrm>
          <a:off x="2180127" y="532383"/>
          <a:ext cx="1978611" cy="11871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Behavioural changes </a:t>
          </a:r>
          <a:endParaRPr lang="en-US" sz="2000" kern="1200"/>
        </a:p>
      </dsp:txBody>
      <dsp:txXfrm>
        <a:off x="2180127" y="532383"/>
        <a:ext cx="1978611" cy="1187167"/>
      </dsp:txXfrm>
    </dsp:sp>
    <dsp:sp modelId="{323CD54A-E7A2-49DD-AD61-69CF9205EB84}">
      <dsp:nvSpPr>
        <dsp:cNvPr id="0" name=""/>
        <dsp:cNvSpPr/>
      </dsp:nvSpPr>
      <dsp:spPr>
        <a:xfrm>
          <a:off x="4356600" y="532383"/>
          <a:ext cx="1978611" cy="11871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Becoming more extroverted to mask feelings </a:t>
          </a:r>
          <a:endParaRPr lang="en-US" sz="2000" kern="1200"/>
        </a:p>
      </dsp:txBody>
      <dsp:txXfrm>
        <a:off x="4356600" y="532383"/>
        <a:ext cx="1978611" cy="1187167"/>
      </dsp:txXfrm>
    </dsp:sp>
    <dsp:sp modelId="{E539ADCE-7978-47AD-A8CD-9BCD643A367F}">
      <dsp:nvSpPr>
        <dsp:cNvPr id="0" name=""/>
        <dsp:cNvSpPr/>
      </dsp:nvSpPr>
      <dsp:spPr>
        <a:xfrm>
          <a:off x="6533073" y="532383"/>
          <a:ext cx="1978611" cy="11871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Avoiding tasks </a:t>
          </a:r>
          <a:endParaRPr lang="en-US" sz="2000" kern="1200"/>
        </a:p>
      </dsp:txBody>
      <dsp:txXfrm>
        <a:off x="6533073" y="532383"/>
        <a:ext cx="1978611" cy="1187167"/>
      </dsp:txXfrm>
    </dsp:sp>
    <dsp:sp modelId="{790099AC-80E5-4DD3-BD8A-AC3637837007}">
      <dsp:nvSpPr>
        <dsp:cNvPr id="0" name=""/>
        <dsp:cNvSpPr/>
      </dsp:nvSpPr>
      <dsp:spPr>
        <a:xfrm>
          <a:off x="8709545" y="532383"/>
          <a:ext cx="1978611" cy="118716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Fatigue </a:t>
          </a:r>
          <a:endParaRPr lang="en-US" sz="2000" kern="1200"/>
        </a:p>
      </dsp:txBody>
      <dsp:txXfrm>
        <a:off x="8709545" y="532383"/>
        <a:ext cx="1978611" cy="1187167"/>
      </dsp:txXfrm>
    </dsp:sp>
    <dsp:sp modelId="{4EE5B010-8F31-4D51-AF79-5FD84C26C549}">
      <dsp:nvSpPr>
        <dsp:cNvPr id="0" name=""/>
        <dsp:cNvSpPr/>
      </dsp:nvSpPr>
      <dsp:spPr>
        <a:xfrm>
          <a:off x="1091890" y="1917412"/>
          <a:ext cx="1978611" cy="118716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Lack of personal hygiene/self care </a:t>
          </a:r>
          <a:endParaRPr lang="en-US" sz="2000" kern="1200"/>
        </a:p>
      </dsp:txBody>
      <dsp:txXfrm>
        <a:off x="1091890" y="1917412"/>
        <a:ext cx="1978611" cy="1187167"/>
      </dsp:txXfrm>
    </dsp:sp>
    <dsp:sp modelId="{77C39DD0-34D6-42A1-B1CA-6CB39FB5798C}">
      <dsp:nvSpPr>
        <dsp:cNvPr id="0" name=""/>
        <dsp:cNvSpPr/>
      </dsp:nvSpPr>
      <dsp:spPr>
        <a:xfrm>
          <a:off x="3268363" y="1917412"/>
          <a:ext cx="1978611" cy="118716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Low attendance </a:t>
          </a:r>
          <a:endParaRPr lang="en-US" sz="2000" kern="1200"/>
        </a:p>
      </dsp:txBody>
      <dsp:txXfrm>
        <a:off x="3268363" y="1917412"/>
        <a:ext cx="1978611" cy="1187167"/>
      </dsp:txXfrm>
    </dsp:sp>
    <dsp:sp modelId="{3FFDE92E-AE1C-40F9-8036-51843822F1A7}">
      <dsp:nvSpPr>
        <dsp:cNvPr id="0" name=""/>
        <dsp:cNvSpPr/>
      </dsp:nvSpPr>
      <dsp:spPr>
        <a:xfrm>
          <a:off x="5444836" y="1917412"/>
          <a:ext cx="1978611" cy="118716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Lack of concentration </a:t>
          </a:r>
          <a:endParaRPr lang="en-US" sz="2000" kern="1200"/>
        </a:p>
      </dsp:txBody>
      <dsp:txXfrm>
        <a:off x="5444836" y="1917412"/>
        <a:ext cx="1978611" cy="1187167"/>
      </dsp:txXfrm>
    </dsp:sp>
    <dsp:sp modelId="{C729A3DF-F2A8-45FC-8FB5-E77831C9166D}">
      <dsp:nvSpPr>
        <dsp:cNvPr id="0" name=""/>
        <dsp:cNvSpPr/>
      </dsp:nvSpPr>
      <dsp:spPr>
        <a:xfrm>
          <a:off x="7621309" y="1917412"/>
          <a:ext cx="1978611" cy="118716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Self-harm </a:t>
          </a:r>
          <a:endParaRPr lang="en-US" sz="2000" kern="1200"/>
        </a:p>
      </dsp:txBody>
      <dsp:txXfrm>
        <a:off x="7621309" y="1917412"/>
        <a:ext cx="1978611" cy="1187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D819BF-9FAA-496A-8BE0-6BFAAA97A8BA}">
      <dsp:nvSpPr>
        <dsp:cNvPr id="0" name=""/>
        <dsp:cNvSpPr/>
      </dsp:nvSpPr>
      <dsp:spPr>
        <a:xfrm>
          <a:off x="0" y="576"/>
          <a:ext cx="6581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0796AE-4B13-4657-923E-A1A13089220D}">
      <dsp:nvSpPr>
        <dsp:cNvPr id="0" name=""/>
        <dsp:cNvSpPr/>
      </dsp:nvSpPr>
      <dsp:spPr>
        <a:xfrm>
          <a:off x="0" y="576"/>
          <a:ext cx="6581776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The focus is around building relationships, challenging themselves, teamwork and cooperation.</a:t>
          </a:r>
          <a:endParaRPr lang="en-US" sz="2300" kern="1200"/>
        </a:p>
      </dsp:txBody>
      <dsp:txXfrm>
        <a:off x="0" y="576"/>
        <a:ext cx="6581776" cy="944649"/>
      </dsp:txXfrm>
    </dsp:sp>
    <dsp:sp modelId="{C40BDDD1-6EE7-465E-8509-4207115FCD8E}">
      <dsp:nvSpPr>
        <dsp:cNvPr id="0" name=""/>
        <dsp:cNvSpPr/>
      </dsp:nvSpPr>
      <dsp:spPr>
        <a:xfrm>
          <a:off x="0" y="945226"/>
          <a:ext cx="6581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465652-A438-41F2-A142-D84D904CBCB1}">
      <dsp:nvSpPr>
        <dsp:cNvPr id="0" name=""/>
        <dsp:cNvSpPr/>
      </dsp:nvSpPr>
      <dsp:spPr>
        <a:xfrm>
          <a:off x="0" y="945226"/>
          <a:ext cx="6581776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Also, a space to step out of their comfort zone and recognise their own success.  </a:t>
          </a:r>
          <a:endParaRPr lang="en-US" sz="2300" kern="1200"/>
        </a:p>
      </dsp:txBody>
      <dsp:txXfrm>
        <a:off x="0" y="945226"/>
        <a:ext cx="6581776" cy="944649"/>
      </dsp:txXfrm>
    </dsp:sp>
    <dsp:sp modelId="{CECFBB23-7574-4ABF-86E1-23ACA2486437}">
      <dsp:nvSpPr>
        <dsp:cNvPr id="0" name=""/>
        <dsp:cNvSpPr/>
      </dsp:nvSpPr>
      <dsp:spPr>
        <a:xfrm>
          <a:off x="0" y="1889875"/>
          <a:ext cx="6581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6C87D2-2E61-420F-AB6B-2FDCF5CED68C}">
      <dsp:nvSpPr>
        <dsp:cNvPr id="0" name=""/>
        <dsp:cNvSpPr/>
      </dsp:nvSpPr>
      <dsp:spPr>
        <a:xfrm>
          <a:off x="0" y="1889875"/>
          <a:ext cx="6581776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Run for 6 weeks on a Wednesday afternoon with two members of the ALS team</a:t>
          </a:r>
          <a:endParaRPr lang="en-US" sz="2300" kern="1200"/>
        </a:p>
      </dsp:txBody>
      <dsp:txXfrm>
        <a:off x="0" y="1889875"/>
        <a:ext cx="6581776" cy="944649"/>
      </dsp:txXfrm>
    </dsp:sp>
    <dsp:sp modelId="{36C7AC88-1414-4A4B-AA4B-F156271CB415}">
      <dsp:nvSpPr>
        <dsp:cNvPr id="0" name=""/>
        <dsp:cNvSpPr/>
      </dsp:nvSpPr>
      <dsp:spPr>
        <a:xfrm>
          <a:off x="0" y="2834524"/>
          <a:ext cx="6581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15E75-1756-4219-BFEE-412A224E68EC}">
      <dsp:nvSpPr>
        <dsp:cNvPr id="0" name=""/>
        <dsp:cNvSpPr/>
      </dsp:nvSpPr>
      <dsp:spPr>
        <a:xfrm>
          <a:off x="0" y="2834524"/>
          <a:ext cx="6581776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1-hour sessions</a:t>
          </a:r>
          <a:endParaRPr lang="en-US" sz="2300" kern="1200"/>
        </a:p>
      </dsp:txBody>
      <dsp:txXfrm>
        <a:off x="0" y="2834524"/>
        <a:ext cx="6581776" cy="944649"/>
      </dsp:txXfrm>
    </dsp:sp>
    <dsp:sp modelId="{B1FF77A0-14D8-49C9-B20C-4E1A03DACF0F}">
      <dsp:nvSpPr>
        <dsp:cNvPr id="0" name=""/>
        <dsp:cNvSpPr/>
      </dsp:nvSpPr>
      <dsp:spPr>
        <a:xfrm>
          <a:off x="0" y="3779173"/>
          <a:ext cx="6581776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B4CCC2-7B8D-4572-BBB5-B29D57400B13}">
      <dsp:nvSpPr>
        <dsp:cNvPr id="0" name=""/>
        <dsp:cNvSpPr/>
      </dsp:nvSpPr>
      <dsp:spPr>
        <a:xfrm>
          <a:off x="0" y="3779173"/>
          <a:ext cx="6581776" cy="9446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1" kern="1200"/>
            <a:t>Referrals can be made through CEDAR, using the ALS section. </a:t>
          </a:r>
          <a:endParaRPr lang="en-US" sz="2300" kern="1200"/>
        </a:p>
      </dsp:txBody>
      <dsp:txXfrm>
        <a:off x="0" y="3779173"/>
        <a:ext cx="6581776" cy="9446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06E2A-99F3-447F-BF46-F4E840570ADF}">
      <dsp:nvSpPr>
        <dsp:cNvPr id="0" name=""/>
        <dsp:cNvSpPr/>
      </dsp:nvSpPr>
      <dsp:spPr>
        <a:xfrm>
          <a:off x="0" y="688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11A2A-CB4F-4349-86F3-13CCDFEE7895}">
      <dsp:nvSpPr>
        <dsp:cNvPr id="0" name=""/>
        <dsp:cNvSpPr/>
      </dsp:nvSpPr>
      <dsp:spPr>
        <a:xfrm>
          <a:off x="0" y="688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 curriculum designed to foster self-regulation and emotional control</a:t>
          </a:r>
          <a:endParaRPr lang="en-US" sz="2300" kern="1200"/>
        </a:p>
      </dsp:txBody>
      <dsp:txXfrm>
        <a:off x="0" y="688"/>
        <a:ext cx="5809009" cy="1127667"/>
      </dsp:txXfrm>
    </dsp:sp>
    <dsp:sp modelId="{82A9A678-A915-4DD8-B374-45D45B8D79CB}">
      <dsp:nvSpPr>
        <dsp:cNvPr id="0" name=""/>
        <dsp:cNvSpPr/>
      </dsp:nvSpPr>
      <dsp:spPr>
        <a:xfrm>
          <a:off x="0" y="1128355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37116-230B-4322-A22A-EB0193EE25FC}">
      <dsp:nvSpPr>
        <dsp:cNvPr id="0" name=""/>
        <dsp:cNvSpPr/>
      </dsp:nvSpPr>
      <dsp:spPr>
        <a:xfrm>
          <a:off x="0" y="1128355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Giving students strategies and tools for regulation, prosocial skills and overall wellness</a:t>
          </a:r>
          <a:endParaRPr lang="en-US" sz="2300" kern="1200"/>
        </a:p>
      </dsp:txBody>
      <dsp:txXfrm>
        <a:off x="0" y="1128355"/>
        <a:ext cx="5809009" cy="1127667"/>
      </dsp:txXfrm>
    </dsp:sp>
    <dsp:sp modelId="{73ECE906-72F7-49A7-B159-ECC03A083D73}">
      <dsp:nvSpPr>
        <dsp:cNvPr id="0" name=""/>
        <dsp:cNvSpPr/>
      </dsp:nvSpPr>
      <dsp:spPr>
        <a:xfrm>
          <a:off x="0" y="2256022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FD12C-D6EC-4C37-B602-7902B39C1789}">
      <dsp:nvSpPr>
        <dsp:cNvPr id="0" name=""/>
        <dsp:cNvSpPr/>
      </dsp:nvSpPr>
      <dsp:spPr>
        <a:xfrm>
          <a:off x="0" y="2256022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A 6-week intervention on a Wednesday afternoon with two members of the ALS team</a:t>
          </a:r>
          <a:endParaRPr lang="en-US" sz="2300" kern="1200"/>
        </a:p>
      </dsp:txBody>
      <dsp:txXfrm>
        <a:off x="0" y="2256022"/>
        <a:ext cx="5809009" cy="1127667"/>
      </dsp:txXfrm>
    </dsp:sp>
    <dsp:sp modelId="{3B69E09E-BCA3-423E-B4CE-D5E7D9C8A7DA}">
      <dsp:nvSpPr>
        <dsp:cNvPr id="0" name=""/>
        <dsp:cNvSpPr/>
      </dsp:nvSpPr>
      <dsp:spPr>
        <a:xfrm>
          <a:off x="0" y="3383689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C6137-DC9B-4092-AFA9-EFF0587FFFCD}">
      <dsp:nvSpPr>
        <dsp:cNvPr id="0" name=""/>
        <dsp:cNvSpPr/>
      </dsp:nvSpPr>
      <dsp:spPr>
        <a:xfrm>
          <a:off x="0" y="3383689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/>
            <a:t>45 minutes long </a:t>
          </a:r>
          <a:endParaRPr lang="en-US" sz="2300" kern="1200"/>
        </a:p>
      </dsp:txBody>
      <dsp:txXfrm>
        <a:off x="0" y="3383689"/>
        <a:ext cx="5809009" cy="1127667"/>
      </dsp:txXfrm>
    </dsp:sp>
    <dsp:sp modelId="{51400EBE-68B8-4CBA-A4AF-4B491B3D1EDA}">
      <dsp:nvSpPr>
        <dsp:cNvPr id="0" name=""/>
        <dsp:cNvSpPr/>
      </dsp:nvSpPr>
      <dsp:spPr>
        <a:xfrm>
          <a:off x="0" y="4511356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2292D-6DFE-4848-8E4C-F265E104A59B}">
      <dsp:nvSpPr>
        <dsp:cNvPr id="0" name=""/>
        <dsp:cNvSpPr/>
      </dsp:nvSpPr>
      <dsp:spPr>
        <a:xfrm>
          <a:off x="0" y="4511356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i="1" kern="1200"/>
            <a:t>Referrals can be made through CEDAR, using the ALS section. </a:t>
          </a:r>
          <a:endParaRPr lang="en-US" sz="2300" kern="1200"/>
        </a:p>
      </dsp:txBody>
      <dsp:txXfrm>
        <a:off x="0" y="4511356"/>
        <a:ext cx="5809009" cy="11276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906E2A-99F3-447F-BF46-F4E840570ADF}">
      <dsp:nvSpPr>
        <dsp:cNvPr id="0" name=""/>
        <dsp:cNvSpPr/>
      </dsp:nvSpPr>
      <dsp:spPr>
        <a:xfrm>
          <a:off x="0" y="688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E11A2A-CB4F-4349-86F3-13CCDFEE7895}">
      <dsp:nvSpPr>
        <dsp:cNvPr id="0" name=""/>
        <dsp:cNvSpPr/>
      </dsp:nvSpPr>
      <dsp:spPr>
        <a:xfrm>
          <a:off x="0" y="688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For students diagnosed with autism spectrum disorder </a:t>
          </a:r>
          <a:endParaRPr lang="en-US" sz="3200" kern="1200"/>
        </a:p>
      </dsp:txBody>
      <dsp:txXfrm>
        <a:off x="0" y="688"/>
        <a:ext cx="5809009" cy="1127667"/>
      </dsp:txXfrm>
    </dsp:sp>
    <dsp:sp modelId="{82A9A678-A915-4DD8-B374-45D45B8D79CB}">
      <dsp:nvSpPr>
        <dsp:cNvPr id="0" name=""/>
        <dsp:cNvSpPr/>
      </dsp:nvSpPr>
      <dsp:spPr>
        <a:xfrm>
          <a:off x="0" y="1128355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37116-230B-4322-A22A-EB0193EE25FC}">
      <dsp:nvSpPr>
        <dsp:cNvPr id="0" name=""/>
        <dsp:cNvSpPr/>
      </dsp:nvSpPr>
      <dsp:spPr>
        <a:xfrm>
          <a:off x="0" y="1128355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/>
            <a:t>Helping students understand their autism diagnosis </a:t>
          </a:r>
          <a:endParaRPr lang="en-US" sz="3200" kern="1200"/>
        </a:p>
      </dsp:txBody>
      <dsp:txXfrm>
        <a:off x="0" y="1128355"/>
        <a:ext cx="5809009" cy="1127667"/>
      </dsp:txXfrm>
    </dsp:sp>
    <dsp:sp modelId="{73ECE906-72F7-49A7-B159-ECC03A083D73}">
      <dsp:nvSpPr>
        <dsp:cNvPr id="0" name=""/>
        <dsp:cNvSpPr/>
      </dsp:nvSpPr>
      <dsp:spPr>
        <a:xfrm>
          <a:off x="0" y="2256022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CFD12C-D6EC-4C37-B602-7902B39C1789}">
      <dsp:nvSpPr>
        <dsp:cNvPr id="0" name=""/>
        <dsp:cNvSpPr/>
      </dsp:nvSpPr>
      <dsp:spPr>
        <a:xfrm>
          <a:off x="0" y="2256022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</a:t>
          </a:r>
          <a:r>
            <a:rPr lang="en-US" sz="3200" kern="1200" baseline="0"/>
            <a:t> – 1 basis</a:t>
          </a:r>
          <a:endParaRPr lang="en-US" sz="3200" kern="1200"/>
        </a:p>
      </dsp:txBody>
      <dsp:txXfrm>
        <a:off x="0" y="2256022"/>
        <a:ext cx="5809009" cy="1127667"/>
      </dsp:txXfrm>
    </dsp:sp>
    <dsp:sp modelId="{3B69E09E-BCA3-423E-B4CE-D5E7D9C8A7DA}">
      <dsp:nvSpPr>
        <dsp:cNvPr id="0" name=""/>
        <dsp:cNvSpPr/>
      </dsp:nvSpPr>
      <dsp:spPr>
        <a:xfrm>
          <a:off x="0" y="3383689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C6137-DC9B-4092-AFA9-EFF0587FFFCD}">
      <dsp:nvSpPr>
        <dsp:cNvPr id="0" name=""/>
        <dsp:cNvSpPr/>
      </dsp:nvSpPr>
      <dsp:spPr>
        <a:xfrm>
          <a:off x="0" y="3383689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3-week</a:t>
          </a:r>
          <a:r>
            <a:rPr lang="en-US" sz="3200" kern="1200" baseline="0"/>
            <a:t> intervention </a:t>
          </a:r>
          <a:endParaRPr lang="en-US" sz="3200" kern="1200"/>
        </a:p>
      </dsp:txBody>
      <dsp:txXfrm>
        <a:off x="0" y="3383689"/>
        <a:ext cx="5809009" cy="1127667"/>
      </dsp:txXfrm>
    </dsp:sp>
    <dsp:sp modelId="{51400EBE-68B8-4CBA-A4AF-4B491B3D1EDA}">
      <dsp:nvSpPr>
        <dsp:cNvPr id="0" name=""/>
        <dsp:cNvSpPr/>
      </dsp:nvSpPr>
      <dsp:spPr>
        <a:xfrm>
          <a:off x="0" y="4511356"/>
          <a:ext cx="580900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42292D-6DFE-4848-8E4C-F265E104A59B}">
      <dsp:nvSpPr>
        <dsp:cNvPr id="0" name=""/>
        <dsp:cNvSpPr/>
      </dsp:nvSpPr>
      <dsp:spPr>
        <a:xfrm>
          <a:off x="0" y="4511356"/>
          <a:ext cx="5809009" cy="11276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b="1" i="1" kern="1200"/>
            <a:t>Referrals can be made through CEDAR, using the ALS section. </a:t>
          </a:r>
          <a:endParaRPr lang="en-US" sz="3200" kern="1200"/>
        </a:p>
      </dsp:txBody>
      <dsp:txXfrm>
        <a:off x="0" y="4511356"/>
        <a:ext cx="5809009" cy="11276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4B1B17-D105-4A78-8B2A-CA146A7583CF}">
      <dsp:nvSpPr>
        <dsp:cNvPr id="0" name=""/>
        <dsp:cNvSpPr/>
      </dsp:nvSpPr>
      <dsp:spPr>
        <a:xfrm>
          <a:off x="0" y="2840"/>
          <a:ext cx="10691265" cy="6050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AFDAE3-2CD2-44D7-8E7E-8DB6985B04F0}">
      <dsp:nvSpPr>
        <dsp:cNvPr id="0" name=""/>
        <dsp:cNvSpPr/>
      </dsp:nvSpPr>
      <dsp:spPr>
        <a:xfrm>
          <a:off x="183033" y="138980"/>
          <a:ext cx="332787" cy="3327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ADB1EA-04BE-4192-838C-8FC277893051}">
      <dsp:nvSpPr>
        <dsp:cNvPr id="0" name=""/>
        <dsp:cNvSpPr/>
      </dsp:nvSpPr>
      <dsp:spPr>
        <a:xfrm>
          <a:off x="698853" y="2840"/>
          <a:ext cx="9992411" cy="605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" tIns="64036" rIns="64036" bIns="64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mental health flag on CEDAR</a:t>
          </a:r>
          <a:endParaRPr lang="en-US" sz="1900" kern="1200" dirty="0"/>
        </a:p>
      </dsp:txBody>
      <dsp:txXfrm>
        <a:off x="698853" y="2840"/>
        <a:ext cx="9992411" cy="605067"/>
      </dsp:txXfrm>
    </dsp:sp>
    <dsp:sp modelId="{31147ABB-9435-4485-ACB4-55B4156A3697}">
      <dsp:nvSpPr>
        <dsp:cNvPr id="0" name=""/>
        <dsp:cNvSpPr/>
      </dsp:nvSpPr>
      <dsp:spPr>
        <a:xfrm>
          <a:off x="0" y="759175"/>
          <a:ext cx="10691265" cy="6050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0E45B1-1641-40EE-B8B6-87129DE9223E}">
      <dsp:nvSpPr>
        <dsp:cNvPr id="0" name=""/>
        <dsp:cNvSpPr/>
      </dsp:nvSpPr>
      <dsp:spPr>
        <a:xfrm>
          <a:off x="183033" y="895315"/>
          <a:ext cx="332787" cy="332787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122F2B-7494-4809-86E8-F7A3E5A34C4A}">
      <dsp:nvSpPr>
        <dsp:cNvPr id="0" name=""/>
        <dsp:cNvSpPr/>
      </dsp:nvSpPr>
      <dsp:spPr>
        <a:xfrm>
          <a:off x="698853" y="759175"/>
          <a:ext cx="9992411" cy="605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" tIns="64036" rIns="64036" bIns="64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Student support summary on CEDAR </a:t>
          </a:r>
          <a:endParaRPr lang="en-US" sz="1900" kern="1200"/>
        </a:p>
      </dsp:txBody>
      <dsp:txXfrm>
        <a:off x="698853" y="759175"/>
        <a:ext cx="9992411" cy="605067"/>
      </dsp:txXfrm>
    </dsp:sp>
    <dsp:sp modelId="{C6C91D0A-A054-4531-A9B3-6E1437165C08}">
      <dsp:nvSpPr>
        <dsp:cNvPr id="0" name=""/>
        <dsp:cNvSpPr/>
      </dsp:nvSpPr>
      <dsp:spPr>
        <a:xfrm>
          <a:off x="0" y="1515510"/>
          <a:ext cx="10691265" cy="6050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643C7-D104-4C9D-B11B-06580314EAE6}">
      <dsp:nvSpPr>
        <dsp:cNvPr id="0" name=""/>
        <dsp:cNvSpPr/>
      </dsp:nvSpPr>
      <dsp:spPr>
        <a:xfrm>
          <a:off x="183033" y="1651650"/>
          <a:ext cx="332787" cy="3327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9A990-C917-4DD1-B312-6CF9F2D4FF60}">
      <dsp:nvSpPr>
        <dsp:cNvPr id="0" name=""/>
        <dsp:cNvSpPr/>
      </dsp:nvSpPr>
      <dsp:spPr>
        <a:xfrm>
          <a:off x="698853" y="1515510"/>
          <a:ext cx="9992411" cy="605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" tIns="64036" rIns="64036" bIns="64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Time out card </a:t>
          </a:r>
          <a:endParaRPr lang="en-US" sz="1900" kern="1200"/>
        </a:p>
      </dsp:txBody>
      <dsp:txXfrm>
        <a:off x="698853" y="1515510"/>
        <a:ext cx="9992411" cy="605067"/>
      </dsp:txXfrm>
    </dsp:sp>
    <dsp:sp modelId="{FFFE40B7-0218-4AC4-821E-3CEDD613C8DF}">
      <dsp:nvSpPr>
        <dsp:cNvPr id="0" name=""/>
        <dsp:cNvSpPr/>
      </dsp:nvSpPr>
      <dsp:spPr>
        <a:xfrm>
          <a:off x="0" y="2271844"/>
          <a:ext cx="10691265" cy="6050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026954-BD1F-4DBE-A883-4958DFA0E0C3}">
      <dsp:nvSpPr>
        <dsp:cNvPr id="0" name=""/>
        <dsp:cNvSpPr/>
      </dsp:nvSpPr>
      <dsp:spPr>
        <a:xfrm>
          <a:off x="183033" y="2407985"/>
          <a:ext cx="332787" cy="332787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D63E0C-C6CF-4FB3-9E3D-7963178EB4D3}">
      <dsp:nvSpPr>
        <dsp:cNvPr id="0" name=""/>
        <dsp:cNvSpPr/>
      </dsp:nvSpPr>
      <dsp:spPr>
        <a:xfrm>
          <a:off x="698853" y="2271844"/>
          <a:ext cx="9992411" cy="605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" tIns="64036" rIns="64036" bIns="64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Workshop/Wellbeing room – E005 </a:t>
          </a:r>
          <a:endParaRPr lang="en-US" sz="1900" kern="1200"/>
        </a:p>
      </dsp:txBody>
      <dsp:txXfrm>
        <a:off x="698853" y="2271844"/>
        <a:ext cx="9992411" cy="605067"/>
      </dsp:txXfrm>
    </dsp:sp>
    <dsp:sp modelId="{C13DBD7D-A907-48BF-9DE6-707CA59346C6}">
      <dsp:nvSpPr>
        <dsp:cNvPr id="0" name=""/>
        <dsp:cNvSpPr/>
      </dsp:nvSpPr>
      <dsp:spPr>
        <a:xfrm>
          <a:off x="0" y="3028179"/>
          <a:ext cx="10691265" cy="60506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A1AB80-58FE-4B1D-99CA-25AA4EC15BD3}">
      <dsp:nvSpPr>
        <dsp:cNvPr id="0" name=""/>
        <dsp:cNvSpPr/>
      </dsp:nvSpPr>
      <dsp:spPr>
        <a:xfrm>
          <a:off x="183033" y="3164319"/>
          <a:ext cx="332787" cy="332787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62B984-0AB4-46E7-A221-01B0606E0600}">
      <dsp:nvSpPr>
        <dsp:cNvPr id="0" name=""/>
        <dsp:cNvSpPr/>
      </dsp:nvSpPr>
      <dsp:spPr>
        <a:xfrm>
          <a:off x="698853" y="3028179"/>
          <a:ext cx="9992411" cy="605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36" tIns="64036" rIns="64036" bIns="64036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Further information on Pro-Solution web </a:t>
          </a:r>
          <a:endParaRPr lang="en-US" sz="1900" kern="1200"/>
        </a:p>
      </dsp:txBody>
      <dsp:txXfrm>
        <a:off x="698853" y="3028179"/>
        <a:ext cx="9992411" cy="605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C5F94A-3FCD-448F-9DB2-C89CA0471919}" type="datetimeFigureOut">
              <a:t>12/18/2023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ADF24-9EA5-4B7D-98A9-953FE120D126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5408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ho.int/news-room/fact-sheets/detail/adolescent-mental-health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.org.uk/information-support/types-of-mental-health-problems/statistics-and-facts-about-mental-health/how-common-are-mental-health-problems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.nhs.uk/data-and-information/publications/statistical/mental-health-of-children-and-young-people-in-england/2022-follow-up-to-the-2017-survey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health.org.uk/news-and-comment/charts-and-infographics/children-and-young-people-s-mental-health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y97VF5UJcc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Mental health of adolescents (who.int)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DF24-9EA5-4B7D-98A9-953FE120D12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7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How common are mental health problems? - Mind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DF24-9EA5-4B7D-98A9-953FE120D12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6998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DF24-9EA5-4B7D-98A9-953FE120D12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457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3"/>
              </a:rPr>
              <a:t>Mental Health of Children and Young People in England 2022 - wave 3 follow up to the 2017 survey - NDRS (digital.nhs.uk)</a:t>
            </a:r>
          </a:p>
          <a:p>
            <a:r>
              <a:rPr lang="en-US">
                <a:hlinkClick r:id="rId4"/>
              </a:rPr>
              <a:t>Children and young people’s mental health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DF24-9EA5-4B7D-98A9-953FE120D126}" type="slidenum"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06868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hlinkClick r:id="rId3"/>
              </a:rPr>
              <a:t>Mental Health: In Our Own Words - YouTube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8ADF24-9EA5-4B7D-98A9-953FE120D12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3422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366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643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483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097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81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70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53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33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0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12/18/2023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8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12/18/2023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491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40" r:id="rId5"/>
    <p:sldLayoutId id="2147483745" r:id="rId6"/>
    <p:sldLayoutId id="2147483741" r:id="rId7"/>
    <p:sldLayoutId id="2147483742" r:id="rId8"/>
    <p:sldLayoutId id="2147483743" r:id="rId9"/>
    <p:sldLayoutId id="2147483744" r:id="rId10"/>
    <p:sldLayoutId id="214748374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514294645?app_id=12296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adlet.com/ALSGatewayCollege/additional-learning-support-spxp7e3kf9li4hsy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y97VF5UJcc?feature=oembed" TargetMode="Externa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dient pastel colors on a top view">
            <a:extLst>
              <a:ext uri="{FF2B5EF4-FFF2-40B4-BE49-F238E27FC236}">
                <a16:creationId xmlns:a16="http://schemas.microsoft.com/office/drawing/2014/main" id="{313C4463-7CC2-4A48-140D-62CF43B6C1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016" b="3715"/>
          <a:stretch/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E9BDCB9-B192-4663-A60F-CA8F0267D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/>
          </a:bodyPr>
          <a:lstStyle/>
          <a:p>
            <a:pPr algn="r"/>
            <a:r>
              <a:rPr lang="en-GB" dirty="0">
                <a:solidFill>
                  <a:srgbClr val="FFFFFF"/>
                </a:solidFill>
              </a:rPr>
              <a:t>Mental Health and Wellbeing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72283D-110F-4FAF-A9FF-AE43B1B3AA53}"/>
              </a:ext>
            </a:extLst>
          </p:cNvPr>
          <p:cNvSpPr txBox="1">
            <a:spLocks/>
          </p:cNvSpPr>
          <p:nvPr/>
        </p:nvSpPr>
        <p:spPr>
          <a:xfrm>
            <a:off x="8150819" y="2199147"/>
            <a:ext cx="3337601" cy="23280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 cap="all" spc="3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FFFFFF"/>
                </a:solidFill>
              </a:rPr>
              <a:t>Helen herries</a:t>
            </a:r>
          </a:p>
          <a:p>
            <a:r>
              <a:rPr lang="en-GB" sz="2400" dirty="0">
                <a:solidFill>
                  <a:srgbClr val="FFFFFF"/>
                </a:solidFill>
              </a:rPr>
              <a:t>Jordan burton</a:t>
            </a:r>
          </a:p>
        </p:txBody>
      </p:sp>
    </p:spTree>
    <p:extLst>
      <p:ext uri="{BB962C8B-B14F-4D97-AF65-F5344CB8AC3E}">
        <p14:creationId xmlns:p14="http://schemas.microsoft.com/office/powerpoint/2010/main" val="4226377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34AD2-ED7C-49F4-973B-AD2832BEB3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to do if you notice any of the signs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3EE13-3172-4491-AA8B-21AD8CA89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Make note of any unusual behaviours/signs that you have noticed </a:t>
            </a:r>
          </a:p>
          <a:p>
            <a:r>
              <a:rPr lang="en-GB"/>
              <a:t>Report to a Designated Safeguarding Lead</a:t>
            </a:r>
          </a:p>
          <a:p>
            <a:r>
              <a:rPr lang="en-GB"/>
              <a:t>Remember – even the slightest change can indicate a big problem </a:t>
            </a:r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110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E2D1-839A-45C0-BD02-0BD21F114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889820"/>
            <a:ext cx="9989574" cy="35986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/>
              <a:t>How are we helping young people with their mental health and wellbeing at gateway college?</a:t>
            </a:r>
          </a:p>
        </p:txBody>
      </p:sp>
    </p:spTree>
    <p:extLst>
      <p:ext uri="{BB962C8B-B14F-4D97-AF65-F5344CB8AC3E}">
        <p14:creationId xmlns:p14="http://schemas.microsoft.com/office/powerpoint/2010/main" val="127799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FBD25-F5FF-4C4E-9E18-A5E5EC98F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424" y="908048"/>
            <a:ext cx="3660776" cy="4404064"/>
          </a:xfrm>
        </p:spPr>
        <p:txBody>
          <a:bodyPr>
            <a:normAutofit/>
          </a:bodyPr>
          <a:lstStyle/>
          <a:p>
            <a:r>
              <a:rPr lang="en-GB"/>
              <a:t>Sustaining and building relationships intervention 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A80FC7F-1F2D-4BF4-B846-879ABA185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609743"/>
              </p:ext>
            </p:extLst>
          </p:nvPr>
        </p:nvGraphicFramePr>
        <p:xfrm>
          <a:off x="4876800" y="1066801"/>
          <a:ext cx="6581776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0146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AD9F-17B7-4F1B-AA01-F7E3A81B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559063"/>
            <a:ext cx="3459042" cy="5256025"/>
          </a:xfrm>
        </p:spPr>
        <p:txBody>
          <a:bodyPr>
            <a:normAutofit/>
          </a:bodyPr>
          <a:lstStyle/>
          <a:p>
            <a:r>
              <a:rPr lang="en-GB"/>
              <a:t>Zones of regulation intervention 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28B51BB-A017-A426-35A7-1A57C00D45F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2891" y="622249"/>
          <a:ext cx="5809009" cy="563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76F5D98-60C9-47CA-8311-4B033AF50D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2829" y="2696957"/>
            <a:ext cx="4495929" cy="1503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032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5AD9F-17B7-4F1B-AA01-F7E3A81B2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734554"/>
            <a:ext cx="3459042" cy="5256025"/>
          </a:xfrm>
        </p:spPr>
        <p:txBody>
          <a:bodyPr>
            <a:normAutofit/>
          </a:bodyPr>
          <a:lstStyle/>
          <a:p>
            <a:r>
              <a:rPr lang="en-GB" sz="4000" dirty="0"/>
              <a:t>All about me intervention</a:t>
            </a:r>
            <a:endParaRPr lang="en-GB" dirty="0"/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C28B51BB-A017-A426-35A7-1A57C00D45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231389"/>
              </p:ext>
            </p:extLst>
          </p:nvPr>
        </p:nvGraphicFramePr>
        <p:xfrm>
          <a:off x="5582891" y="622249"/>
          <a:ext cx="5809009" cy="5639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20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28A5-14A5-4D80-BDA7-D8D62D203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10691813" cy="946391"/>
          </a:xfrm>
        </p:spPr>
        <p:txBody>
          <a:bodyPr>
            <a:normAutofit/>
          </a:bodyPr>
          <a:lstStyle/>
          <a:p>
            <a:r>
              <a:rPr lang="en-GB"/>
              <a:t>Health assured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41B2AD-37A3-4A6D-931C-D4CE21C8E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2302" y="2067248"/>
            <a:ext cx="4769598" cy="3811912"/>
          </a:xfrm>
        </p:spPr>
        <p:txBody>
          <a:bodyPr>
            <a:normAutofit/>
          </a:bodyPr>
          <a:lstStyle/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New Mental Health and Wellbeing Service for students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Offers a free 24/7 service, with a confidential helpline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Offering face to face and online counselling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A free wellbeing app – My Healthy Advantage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Self referral </a:t>
            </a:r>
          </a:p>
          <a:p>
            <a:pPr marL="285750" indent="-22860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/>
              <a:t>For more information see the Mental Health and Wellbeing section on the college website </a:t>
            </a:r>
          </a:p>
          <a:p>
            <a:pPr>
              <a:lnSpc>
                <a:spcPct val="110000"/>
              </a:lnSpc>
            </a:pPr>
            <a:endParaRPr lang="en-GB" sz="17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CD7617-C81F-AAEF-6782-DC38797320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187206"/>
            <a:ext cx="2490273" cy="34828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E454FE-F19E-4E46-980D-BF78A83885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663" y="2199300"/>
            <a:ext cx="2490273" cy="345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223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MHA Promotional Video">
            <a:hlinkClick r:id="" action="ppaction://media"/>
            <a:extLst>
              <a:ext uri="{FF2B5EF4-FFF2-40B4-BE49-F238E27FC236}">
                <a16:creationId xmlns:a16="http://schemas.microsoft.com/office/drawing/2014/main" id="{5AD9CB05-CE61-4F30-A956-8F6BA066589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66850" y="806450"/>
            <a:ext cx="9364663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7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50305-71B8-4B4D-85E5-6227EF73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Padlet </a:t>
            </a:r>
          </a:p>
        </p:txBody>
      </p:sp>
      <p:pic>
        <p:nvPicPr>
          <p:cNvPr id="4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E3DEEB9-C5D8-C17B-5CD6-AFB4C5EB8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63437" y="2544023"/>
            <a:ext cx="4365114" cy="313361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A38A43A-97BB-51FC-5615-7D6596CB7A3F}"/>
              </a:ext>
            </a:extLst>
          </p:cNvPr>
          <p:cNvSpPr txBox="1"/>
          <p:nvPr/>
        </p:nvSpPr>
        <p:spPr>
          <a:xfrm>
            <a:off x="2701636" y="1607127"/>
            <a:ext cx="6691745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b="1" cap="all" spc="600">
                <a:solidFill>
                  <a:schemeClr val="bg1"/>
                </a:solidFill>
                <a:latin typeface="Tw Cen MT"/>
                <a:hlinkClick r:id="rId3"/>
              </a:rPr>
              <a:t>https://padlet.com/ALSGatewayCollege/additional-learning-support-spxp7e3kf9li4hsy</a:t>
            </a:r>
            <a:r>
              <a:rPr lang="en-US" sz="1400" b="1" cap="all" spc="600">
                <a:solidFill>
                  <a:schemeClr val="bg1"/>
                </a:solidFill>
                <a:latin typeface="Tw Cen M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91181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AB9A1-FD39-4AAC-B0BC-DB47302AF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864072"/>
          </a:xfrm>
        </p:spPr>
        <p:txBody>
          <a:bodyPr>
            <a:normAutofit/>
          </a:bodyPr>
          <a:lstStyle/>
          <a:p>
            <a:r>
              <a:rPr lang="en-GB"/>
              <a:t>Whole school approach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4D4DA-9FBF-479F-B505-48C220C8D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8189" y="1906418"/>
            <a:ext cx="7293723" cy="4029486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/>
              <a:t>Mental Health and Wellbeing Strategy </a:t>
            </a:r>
          </a:p>
          <a:p>
            <a:pPr>
              <a:lnSpc>
                <a:spcPct val="110000"/>
              </a:lnSpc>
            </a:pPr>
            <a:r>
              <a:rPr lang="en-GB"/>
              <a:t>Mental Health and Wellbeing section on the college website </a:t>
            </a:r>
          </a:p>
          <a:p>
            <a:pPr>
              <a:lnSpc>
                <a:spcPct val="110000"/>
              </a:lnSpc>
            </a:pPr>
            <a:r>
              <a:rPr lang="en-GB"/>
              <a:t>Mental Health Directory </a:t>
            </a:r>
          </a:p>
          <a:p>
            <a:pPr>
              <a:lnSpc>
                <a:spcPct val="110000"/>
              </a:lnSpc>
            </a:pPr>
            <a:r>
              <a:rPr lang="en-GB"/>
              <a:t>Mental Health and Wellbeing notice boards </a:t>
            </a:r>
          </a:p>
          <a:p>
            <a:pPr>
              <a:lnSpc>
                <a:spcPct val="110000"/>
              </a:lnSpc>
            </a:pPr>
            <a:r>
              <a:rPr lang="en-GB"/>
              <a:t>Student wellness action plans</a:t>
            </a:r>
          </a:p>
          <a:p>
            <a:pPr>
              <a:lnSpc>
                <a:spcPct val="110000"/>
              </a:lnSpc>
            </a:pPr>
            <a:r>
              <a:rPr lang="en-GB"/>
              <a:t>Time out cards and first aid cards</a:t>
            </a:r>
          </a:p>
          <a:p>
            <a:pPr>
              <a:lnSpc>
                <a:spcPct val="110000"/>
              </a:lnSpc>
            </a:pPr>
            <a:r>
              <a:rPr lang="en-GB"/>
              <a:t>Exam support</a:t>
            </a:r>
          </a:p>
          <a:p>
            <a:pPr>
              <a:lnSpc>
                <a:spcPct val="110000"/>
              </a:lnSpc>
            </a:pPr>
            <a:r>
              <a:rPr lang="en-GB"/>
              <a:t>Mental Health First Aiders </a:t>
            </a:r>
          </a:p>
          <a:p>
            <a:pPr>
              <a:lnSpc>
                <a:spcPct val="110000"/>
              </a:lnSpc>
            </a:pPr>
            <a:r>
              <a:rPr lang="en-GB"/>
              <a:t>Student Voice </a:t>
            </a:r>
          </a:p>
        </p:txBody>
      </p:sp>
      <p:pic>
        <p:nvPicPr>
          <p:cNvPr id="7" name="Graphic 6" descr="Brain in head">
            <a:extLst>
              <a:ext uri="{FF2B5EF4-FFF2-40B4-BE49-F238E27FC236}">
                <a16:creationId xmlns:a16="http://schemas.microsoft.com/office/drawing/2014/main" id="{B8E25D53-498A-6B96-B85B-599E0500A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00" y="1984363"/>
            <a:ext cx="3398089" cy="3398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21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7E8F5-35EB-4397-AEC8-B2E1E0846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921" y="5070046"/>
            <a:ext cx="9216156" cy="103750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5400" dirty="0"/>
              <a:t>Mental Health first aiders 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C8B28538-4320-4C49-AC9A-81E0321BB5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D9E2F3"/>
              </a:clrFrom>
              <a:clrTo>
                <a:srgbClr val="D9E2F3">
                  <a:alpha val="0"/>
                </a:srgbClr>
              </a:clrTo>
            </a:clrChange>
          </a:blip>
          <a:srcRect l="5159" t="29488" r="9668" b="18510"/>
          <a:stretch/>
        </p:blipFill>
        <p:spPr>
          <a:xfrm>
            <a:off x="1929970" y="750451"/>
            <a:ext cx="8332059" cy="406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1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E329A-C950-48D1-96B7-228372DDE6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C0DFC-1019-4854-8C01-578B71B001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To have a clear understanding of the current context surrounding Mental Health and Wellbeing of young people </a:t>
            </a:r>
          </a:p>
          <a:p>
            <a:r>
              <a:rPr lang="en-GB"/>
              <a:t>To have a good understanding of the tools available to support students who have poor mental health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304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C86F51-B7B6-4FB2-874F-04BF95C72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3535324" cy="197555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/>
              <a:t>How can I SUBMIT A SUPPORT REQUEST ON CEDAR?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2CC37-B1CC-4E33-B369-75E291B38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9" y="2885188"/>
            <a:ext cx="3602640" cy="327631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/>
              <a:t>Using Cedar, search the student you would like to refer </a:t>
            </a:r>
          </a:p>
          <a:p>
            <a:r>
              <a:rPr lang="en-GB"/>
              <a:t>Once on their homepage, click ‘support’ on the lefthand side</a:t>
            </a:r>
          </a:p>
          <a:p>
            <a:r>
              <a:rPr lang="en-GB"/>
              <a:t>Click on study support</a:t>
            </a:r>
          </a:p>
          <a:p>
            <a:r>
              <a:rPr lang="en-GB"/>
              <a:t>Then additional referral </a:t>
            </a:r>
          </a:p>
          <a:p>
            <a:endParaRPr lang="en-GB"/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8A171AD-F96C-45E8-ABB3-33BEEC4F03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593" r="64945" b="8809"/>
          <a:stretch/>
        </p:blipFill>
        <p:spPr>
          <a:xfrm>
            <a:off x="4361238" y="460112"/>
            <a:ext cx="3099707" cy="5701387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982F21F0-E5D5-4E57-87BD-7DCC3929B69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318" t="19286" r="25302" b="8571"/>
          <a:stretch/>
        </p:blipFill>
        <p:spPr>
          <a:xfrm>
            <a:off x="7641287" y="1094699"/>
            <a:ext cx="4337185" cy="418165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FAD9402-44DC-49C1-937B-7957128E9847}"/>
              </a:ext>
            </a:extLst>
          </p:cNvPr>
          <p:cNvSpPr/>
          <p:nvPr/>
        </p:nvSpPr>
        <p:spPr>
          <a:xfrm>
            <a:off x="8131629" y="1094699"/>
            <a:ext cx="1152071" cy="423858"/>
          </a:xfrm>
          <a:prstGeom prst="rect">
            <a:avLst/>
          </a:prstGeom>
          <a:solidFill>
            <a:srgbClr val="F7F7F7"/>
          </a:solidFill>
          <a:ln>
            <a:solidFill>
              <a:srgbClr val="F7F7F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02C8720-546D-4E7C-95F3-459F261F1E51}"/>
              </a:ext>
            </a:extLst>
          </p:cNvPr>
          <p:cNvCxnSpPr>
            <a:cxnSpLocks/>
          </p:cNvCxnSpPr>
          <p:nvPr/>
        </p:nvCxnSpPr>
        <p:spPr>
          <a:xfrm flipV="1">
            <a:off x="3456456" y="2565400"/>
            <a:ext cx="1166344" cy="1511300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B5DD760-AB23-447F-AD14-6CEB8D7F4B65}"/>
              </a:ext>
            </a:extLst>
          </p:cNvPr>
          <p:cNvCxnSpPr>
            <a:cxnSpLocks/>
          </p:cNvCxnSpPr>
          <p:nvPr/>
        </p:nvCxnSpPr>
        <p:spPr>
          <a:xfrm flipV="1">
            <a:off x="3707775" y="5433250"/>
            <a:ext cx="915025" cy="357951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57FBD287-3C0E-41AC-8894-DE9980B8F1F7}"/>
              </a:ext>
            </a:extLst>
          </p:cNvPr>
          <p:cNvCxnSpPr>
            <a:cxnSpLocks/>
          </p:cNvCxnSpPr>
          <p:nvPr/>
        </p:nvCxnSpPr>
        <p:spPr>
          <a:xfrm flipV="1">
            <a:off x="3669984" y="3239613"/>
            <a:ext cx="952816" cy="210179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43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43656-EDEB-428D-6300-1758D4E86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More useful information </a:t>
            </a:r>
          </a:p>
        </p:txBody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DA3E42C6-1D7A-6026-4AE9-FD53FB916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6434315"/>
              </p:ext>
            </p:extLst>
          </p:nvPr>
        </p:nvGraphicFramePr>
        <p:xfrm>
          <a:off x="750367" y="2293126"/>
          <a:ext cx="10691265" cy="3636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81683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nline Media 9" title="Mental Health: In Our Own Words">
            <a:hlinkClick r:id="" action="ppaction://media"/>
            <a:extLst>
              <a:ext uri="{FF2B5EF4-FFF2-40B4-BE49-F238E27FC236}">
                <a16:creationId xmlns:a16="http://schemas.microsoft.com/office/drawing/2014/main" id="{56ACBCBB-10D4-4318-AC89-ECBABFCEA748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03288" y="908050"/>
            <a:ext cx="10385425" cy="584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63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C3FD-847F-49BB-A1F0-D0131B61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221" y="800987"/>
            <a:ext cx="3396420" cy="5256025"/>
          </a:xfrm>
        </p:spPr>
        <p:txBody>
          <a:bodyPr>
            <a:normAutofit fontScale="90000"/>
          </a:bodyPr>
          <a:lstStyle/>
          <a:p>
            <a:r>
              <a:rPr lang="en-GB" dirty="0"/>
              <a:t>what percentage of children and adolescents have a mental health condition world wide?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20CB-D83F-47B8-9FD2-434FD8FD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718" y="2767949"/>
            <a:ext cx="5793061" cy="162663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dirty="0"/>
              <a:t>Globally, it is estimated that </a:t>
            </a:r>
            <a:r>
              <a:rPr lang="en-GB" b="1" dirty="0"/>
              <a:t>1 in 7 (14%) </a:t>
            </a:r>
            <a:r>
              <a:rPr lang="en-GB" dirty="0"/>
              <a:t>10-19 year-olds experience mental health conditions, yet these remain largely unrecognized and untreated.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18859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C3FD-847F-49BB-A1F0-D0131B61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800987"/>
            <a:ext cx="3396420" cy="5256025"/>
          </a:xfrm>
        </p:spPr>
        <p:txBody>
          <a:bodyPr>
            <a:normAutofit fontScale="90000"/>
          </a:bodyPr>
          <a:lstStyle/>
          <a:p>
            <a:r>
              <a:rPr lang="en-GB" dirty="0"/>
              <a:t>How many people in England have a mental health condition? 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20CB-D83F-47B8-9FD2-434FD8FD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718" y="2767949"/>
            <a:ext cx="5809009" cy="83825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2400"/>
              <a:t>1 in 4 people will experience a mental health problem of some kind each year in England</a:t>
            </a:r>
          </a:p>
        </p:txBody>
      </p:sp>
    </p:spTree>
    <p:extLst>
      <p:ext uri="{BB962C8B-B14F-4D97-AF65-F5344CB8AC3E}">
        <p14:creationId xmlns:p14="http://schemas.microsoft.com/office/powerpoint/2010/main" val="368989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C3FD-847F-49BB-A1F0-D0131B61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800987"/>
            <a:ext cx="3396420" cy="5256025"/>
          </a:xfrm>
        </p:spPr>
        <p:txBody>
          <a:bodyPr>
            <a:normAutofit fontScale="90000"/>
          </a:bodyPr>
          <a:lstStyle/>
          <a:p>
            <a:r>
              <a:rPr lang="en-GB" dirty="0"/>
              <a:t>How many people in any given week will experience mix anxiety and depression?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20CB-D83F-47B8-9FD2-434FD8FD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718" y="2767949"/>
            <a:ext cx="5809009" cy="8382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/>
              <a:t>8 in 100 people will experience mix anxiety and depression </a:t>
            </a:r>
          </a:p>
        </p:txBody>
      </p:sp>
    </p:spTree>
    <p:extLst>
      <p:ext uri="{BB962C8B-B14F-4D97-AF65-F5344CB8AC3E}">
        <p14:creationId xmlns:p14="http://schemas.microsoft.com/office/powerpoint/2010/main" val="10093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AC3FD-847F-49BB-A1F0-D0131B61C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273" y="800987"/>
            <a:ext cx="3396420" cy="5256025"/>
          </a:xfrm>
        </p:spPr>
        <p:txBody>
          <a:bodyPr>
            <a:normAutofit fontScale="90000"/>
          </a:bodyPr>
          <a:lstStyle/>
          <a:p>
            <a:r>
              <a:rPr lang="en-GB" dirty="0"/>
              <a:t>How many people have suicidal thoughts over the course of their lifetime? 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320CB-D83F-47B8-9FD2-434FD8FD6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718" y="2767949"/>
            <a:ext cx="5809009" cy="83825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GB" sz="2400"/>
              <a:t>1 in 5 people will have a suicidal thought in their lifetime </a:t>
            </a:r>
          </a:p>
          <a:p>
            <a:pPr marL="0" indent="0" algn="ctr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381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9571D-E1C7-5949-5CA3-A154FB5B9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</p:spPr>
        <p:txBody>
          <a:bodyPr>
            <a:normAutofit/>
          </a:bodyPr>
          <a:lstStyle/>
          <a:p>
            <a:r>
              <a:rPr lang="en-GB"/>
              <a:t>Mental health statistics 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550E04A-B00B-A2BF-C4EE-FF3BA8AED7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8110292"/>
              </p:ext>
            </p:extLst>
          </p:nvPr>
        </p:nvGraphicFramePr>
        <p:xfrm>
          <a:off x="800100" y="2276474"/>
          <a:ext cx="10629900" cy="3857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5403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B3F1-BDF4-47CF-AC85-7B3ED13DCC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Mental health and wellbeing legislation and guidance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D2A3D-285B-482B-A301-0022B67F2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Keeping Children Safe in Education (Sept. 2023)</a:t>
            </a:r>
          </a:p>
          <a:p>
            <a:r>
              <a:rPr lang="en-GB" dirty="0"/>
              <a:t>Equality Act 2010 </a:t>
            </a:r>
          </a:p>
          <a:p>
            <a:r>
              <a:rPr lang="en-GB" dirty="0"/>
              <a:t>Mental Health and Behaviour in Schools (Nov 2018)</a:t>
            </a:r>
          </a:p>
          <a:p>
            <a:r>
              <a:rPr lang="en-GB" dirty="0"/>
              <a:t>Inspecting safeguarding in early years, education and skills setting (Aug 2021)</a:t>
            </a:r>
          </a:p>
          <a:p>
            <a:r>
              <a:rPr lang="en-GB" dirty="0"/>
              <a:t>SEND Code of Practice (2015)</a:t>
            </a:r>
          </a:p>
          <a:p>
            <a:r>
              <a:rPr lang="en-GB" dirty="0"/>
              <a:t>The Children and Young Person Mental Health Green Paper 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865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5BD7F-27F5-4AC2-BDF2-E6D07696B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/>
          </a:bodyPr>
          <a:lstStyle/>
          <a:p>
            <a:r>
              <a:rPr lang="en-GB"/>
              <a:t>Signs of poor mental health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9C460B0-C415-8D49-F6F1-BF79E92E7A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3144794"/>
              </p:ext>
            </p:extLst>
          </p:nvPr>
        </p:nvGraphicFramePr>
        <p:xfrm>
          <a:off x="700088" y="2292350"/>
          <a:ext cx="10691812" cy="363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001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theme/theme1.xml><?xml version="1.0" encoding="utf-8"?>
<a:theme xmlns:a="http://schemas.openxmlformats.org/drawingml/2006/main" name="ChronicleVTI">
  <a:themeElements>
    <a:clrScheme name="AnalogousFromLightSeedLeftStep">
      <a:dk1>
        <a:srgbClr val="000000"/>
      </a:dk1>
      <a:lt1>
        <a:srgbClr val="FFFFFF"/>
      </a:lt1>
      <a:dk2>
        <a:srgbClr val="41243E"/>
      </a:dk2>
      <a:lt2>
        <a:srgbClr val="E2E6E8"/>
      </a:lt2>
      <a:accent1>
        <a:srgbClr val="C39983"/>
      </a:accent1>
      <a:accent2>
        <a:srgbClr val="BF7A7F"/>
      </a:accent2>
      <a:accent3>
        <a:srgbClr val="CB92AE"/>
      </a:accent3>
      <a:accent4>
        <a:srgbClr val="BF7AB9"/>
      </a:accent4>
      <a:accent5>
        <a:srgbClr val="B892CB"/>
      </a:accent5>
      <a:accent6>
        <a:srgbClr val="8B7ABF"/>
      </a:accent6>
      <a:hlink>
        <a:srgbClr val="5B879D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831</Words>
  <Application>Microsoft Office PowerPoint</Application>
  <PresentationFormat>Widescreen</PresentationFormat>
  <Paragraphs>104</Paragraphs>
  <Slides>22</Slides>
  <Notes>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Calisto MT</vt:lpstr>
      <vt:lpstr>Tw Cen MT</vt:lpstr>
      <vt:lpstr>Univers Condensed</vt:lpstr>
      <vt:lpstr>ChronicleVTI</vt:lpstr>
      <vt:lpstr>Mental Health and Wellbeing </vt:lpstr>
      <vt:lpstr>AIMs </vt:lpstr>
      <vt:lpstr>what percentage of children and adolescents have a mental health condition world wide?  </vt:lpstr>
      <vt:lpstr>How many people in England have a mental health condition?   </vt:lpstr>
      <vt:lpstr>How many people in any given week will experience mix anxiety and depression?    </vt:lpstr>
      <vt:lpstr>How many people have suicidal thoughts over the course of their lifetime?     </vt:lpstr>
      <vt:lpstr>Mental health statistics </vt:lpstr>
      <vt:lpstr>Mental health and wellbeing legislation and guidance </vt:lpstr>
      <vt:lpstr>Signs of poor mental health </vt:lpstr>
      <vt:lpstr>What to do if you notice any of the signs </vt:lpstr>
      <vt:lpstr>How are we helping young people with their mental health and wellbeing at gateway college?</vt:lpstr>
      <vt:lpstr>Sustaining and building relationships intervention  </vt:lpstr>
      <vt:lpstr>Zones of regulation intervention </vt:lpstr>
      <vt:lpstr>All about me intervention</vt:lpstr>
      <vt:lpstr>Health assured </vt:lpstr>
      <vt:lpstr>PowerPoint Presentation</vt:lpstr>
      <vt:lpstr>Padlet </vt:lpstr>
      <vt:lpstr>Whole school approach </vt:lpstr>
      <vt:lpstr>Mental Health first aiders </vt:lpstr>
      <vt:lpstr>How can I SUBMIT A SUPPORT REQUEST ON CEDAR? </vt:lpstr>
      <vt:lpstr>More useful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and Wellbeing </dc:title>
  <dc:creator>Jordan Burton</dc:creator>
  <cp:lastModifiedBy>Jordan Burton</cp:lastModifiedBy>
  <cp:revision>1</cp:revision>
  <dcterms:created xsi:type="dcterms:W3CDTF">2023-07-03T12:17:57Z</dcterms:created>
  <dcterms:modified xsi:type="dcterms:W3CDTF">2023-12-18T13:45:47Z</dcterms:modified>
</cp:coreProperties>
</file>