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69" r:id="rId2"/>
    <p:sldId id="272" r:id="rId3"/>
    <p:sldId id="273" r:id="rId4"/>
    <p:sldId id="274" r:id="rId5"/>
    <p:sldId id="275" r:id="rId6"/>
    <p:sldId id="276" r:id="rId7"/>
    <p:sldId id="277" r:id="rId8"/>
    <p:sldId id="278" r:id="rId9"/>
    <p:sldId id="270" r:id="rId10"/>
    <p:sldId id="271" r:id="rId11"/>
    <p:sldId id="280" r:id="rId12"/>
    <p:sldId id="279" r:id="rId13"/>
    <p:sldId id="281" r:id="rId14"/>
    <p:sldId id="286" r:id="rId15"/>
    <p:sldId id="284" r:id="rId16"/>
    <p:sldId id="287" r:id="rId17"/>
    <p:sldId id="268" r:id="rId18"/>
  </p:sldIdLst>
  <p:sldSz cx="6858000" cy="968375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1" d="100"/>
          <a:sy n="81" d="100"/>
        </p:scale>
        <p:origin x="304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84818"/>
            <a:ext cx="5829300" cy="337138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086211"/>
            <a:ext cx="5143500" cy="2337997"/>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3A70DBE-87E3-47AD-9F8A-CB49BA292E57}" type="datetimeFigureOut">
              <a:rPr lang="en-GB" smtClean="0"/>
              <a:t>13/11/2023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F89E47-525F-4C7A-AFAB-566A5CB122D0}" type="slidenum">
              <a:rPr lang="en-GB" smtClean="0"/>
              <a:t>‹#›</a:t>
            </a:fld>
            <a:endParaRPr lang="en-GB"/>
          </a:p>
        </p:txBody>
      </p:sp>
    </p:spTree>
    <p:extLst>
      <p:ext uri="{BB962C8B-B14F-4D97-AF65-F5344CB8AC3E}">
        <p14:creationId xmlns:p14="http://schemas.microsoft.com/office/powerpoint/2010/main" val="520119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A70DBE-87E3-47AD-9F8A-CB49BA292E57}" type="datetimeFigureOut">
              <a:rPr lang="en-GB" smtClean="0"/>
              <a:t>13/11/2023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F89E47-525F-4C7A-AFAB-566A5CB122D0}" type="slidenum">
              <a:rPr lang="en-GB" smtClean="0"/>
              <a:t>‹#›</a:t>
            </a:fld>
            <a:endParaRPr lang="en-GB"/>
          </a:p>
        </p:txBody>
      </p:sp>
    </p:spTree>
    <p:extLst>
      <p:ext uri="{BB962C8B-B14F-4D97-AF65-F5344CB8AC3E}">
        <p14:creationId xmlns:p14="http://schemas.microsoft.com/office/powerpoint/2010/main" val="548921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15570"/>
            <a:ext cx="1478756" cy="820653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15570"/>
            <a:ext cx="4350544" cy="820653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A70DBE-87E3-47AD-9F8A-CB49BA292E57}" type="datetimeFigureOut">
              <a:rPr lang="en-GB" smtClean="0"/>
              <a:t>13/11/2023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F89E47-525F-4C7A-AFAB-566A5CB122D0}" type="slidenum">
              <a:rPr lang="en-GB" smtClean="0"/>
              <a:t>‹#›</a:t>
            </a:fld>
            <a:endParaRPr lang="en-GB"/>
          </a:p>
        </p:txBody>
      </p:sp>
    </p:spTree>
    <p:extLst>
      <p:ext uri="{BB962C8B-B14F-4D97-AF65-F5344CB8AC3E}">
        <p14:creationId xmlns:p14="http://schemas.microsoft.com/office/powerpoint/2010/main" val="1235162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A70DBE-87E3-47AD-9F8A-CB49BA292E57}" type="datetimeFigureOut">
              <a:rPr lang="en-GB" smtClean="0"/>
              <a:t>13/11/2023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F89E47-525F-4C7A-AFAB-566A5CB122D0}" type="slidenum">
              <a:rPr lang="en-GB" smtClean="0"/>
              <a:t>‹#›</a:t>
            </a:fld>
            <a:endParaRPr lang="en-GB"/>
          </a:p>
        </p:txBody>
      </p:sp>
    </p:spTree>
    <p:extLst>
      <p:ext uri="{BB962C8B-B14F-4D97-AF65-F5344CB8AC3E}">
        <p14:creationId xmlns:p14="http://schemas.microsoft.com/office/powerpoint/2010/main" val="690716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14216"/>
            <a:ext cx="5915025" cy="402817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480494"/>
            <a:ext cx="5915025" cy="2118320"/>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3A70DBE-87E3-47AD-9F8A-CB49BA292E57}" type="datetimeFigureOut">
              <a:rPr lang="en-GB" smtClean="0"/>
              <a:t>13/11/2023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0F89E47-525F-4C7A-AFAB-566A5CB122D0}" type="slidenum">
              <a:rPr lang="en-GB" smtClean="0"/>
              <a:t>‹#›</a:t>
            </a:fld>
            <a:endParaRPr lang="en-GB"/>
          </a:p>
        </p:txBody>
      </p:sp>
    </p:spTree>
    <p:extLst>
      <p:ext uri="{BB962C8B-B14F-4D97-AF65-F5344CB8AC3E}">
        <p14:creationId xmlns:p14="http://schemas.microsoft.com/office/powerpoint/2010/main" val="3636230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577850"/>
            <a:ext cx="2914650" cy="6144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577850"/>
            <a:ext cx="2914650" cy="6144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3A70DBE-87E3-47AD-9F8A-CB49BA292E57}" type="datetimeFigureOut">
              <a:rPr lang="en-GB" smtClean="0"/>
              <a:t>13/11/2023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0F89E47-525F-4C7A-AFAB-566A5CB122D0}" type="slidenum">
              <a:rPr lang="en-GB" smtClean="0"/>
              <a:t>‹#›</a:t>
            </a:fld>
            <a:endParaRPr lang="en-GB"/>
          </a:p>
        </p:txBody>
      </p:sp>
    </p:spTree>
    <p:extLst>
      <p:ext uri="{BB962C8B-B14F-4D97-AF65-F5344CB8AC3E}">
        <p14:creationId xmlns:p14="http://schemas.microsoft.com/office/powerpoint/2010/main" val="666586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15572"/>
            <a:ext cx="5915025" cy="1871744"/>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373865"/>
            <a:ext cx="2901255" cy="116339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537259"/>
            <a:ext cx="2901255" cy="5202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373865"/>
            <a:ext cx="2915543" cy="116339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537259"/>
            <a:ext cx="2915543" cy="5202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3A70DBE-87E3-47AD-9F8A-CB49BA292E57}" type="datetimeFigureOut">
              <a:rPr lang="en-GB" smtClean="0"/>
              <a:t>13/11/2023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0F89E47-525F-4C7A-AFAB-566A5CB122D0}" type="slidenum">
              <a:rPr lang="en-GB" smtClean="0"/>
              <a:t>‹#›</a:t>
            </a:fld>
            <a:endParaRPr lang="en-GB"/>
          </a:p>
        </p:txBody>
      </p:sp>
    </p:spTree>
    <p:extLst>
      <p:ext uri="{BB962C8B-B14F-4D97-AF65-F5344CB8AC3E}">
        <p14:creationId xmlns:p14="http://schemas.microsoft.com/office/powerpoint/2010/main" val="3671469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3A70DBE-87E3-47AD-9F8A-CB49BA292E57}" type="datetimeFigureOut">
              <a:rPr lang="en-GB" smtClean="0"/>
              <a:t>13/11/2023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0F89E47-525F-4C7A-AFAB-566A5CB122D0}" type="slidenum">
              <a:rPr lang="en-GB" smtClean="0"/>
              <a:t>‹#›</a:t>
            </a:fld>
            <a:endParaRPr lang="en-GB"/>
          </a:p>
        </p:txBody>
      </p:sp>
    </p:spTree>
    <p:extLst>
      <p:ext uri="{BB962C8B-B14F-4D97-AF65-F5344CB8AC3E}">
        <p14:creationId xmlns:p14="http://schemas.microsoft.com/office/powerpoint/2010/main" val="456545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A70DBE-87E3-47AD-9F8A-CB49BA292E57}" type="datetimeFigureOut">
              <a:rPr lang="en-GB" smtClean="0"/>
              <a:t>13/11/2023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0F89E47-525F-4C7A-AFAB-566A5CB122D0}" type="slidenum">
              <a:rPr lang="en-GB" smtClean="0"/>
              <a:t>‹#›</a:t>
            </a:fld>
            <a:endParaRPr lang="en-GB"/>
          </a:p>
        </p:txBody>
      </p:sp>
    </p:spTree>
    <p:extLst>
      <p:ext uri="{BB962C8B-B14F-4D97-AF65-F5344CB8AC3E}">
        <p14:creationId xmlns:p14="http://schemas.microsoft.com/office/powerpoint/2010/main" val="870974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45583"/>
            <a:ext cx="2211884" cy="2259542"/>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94283"/>
            <a:ext cx="3471863" cy="688173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05125"/>
            <a:ext cx="2211884" cy="538210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3A70DBE-87E3-47AD-9F8A-CB49BA292E57}" type="datetimeFigureOut">
              <a:rPr lang="en-GB" smtClean="0"/>
              <a:t>13/11/2023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0F89E47-525F-4C7A-AFAB-566A5CB122D0}" type="slidenum">
              <a:rPr lang="en-GB" smtClean="0"/>
              <a:t>‹#›</a:t>
            </a:fld>
            <a:endParaRPr lang="en-GB"/>
          </a:p>
        </p:txBody>
      </p:sp>
    </p:spTree>
    <p:extLst>
      <p:ext uri="{BB962C8B-B14F-4D97-AF65-F5344CB8AC3E}">
        <p14:creationId xmlns:p14="http://schemas.microsoft.com/office/powerpoint/2010/main" val="352742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45583"/>
            <a:ext cx="2211884" cy="2259542"/>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94283"/>
            <a:ext cx="3471863" cy="688173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05125"/>
            <a:ext cx="2211884" cy="538210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3A70DBE-87E3-47AD-9F8A-CB49BA292E57}" type="datetimeFigureOut">
              <a:rPr lang="en-GB" smtClean="0"/>
              <a:t>13/11/2023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0F89E47-525F-4C7A-AFAB-566A5CB122D0}" type="slidenum">
              <a:rPr lang="en-GB" smtClean="0"/>
              <a:t>‹#›</a:t>
            </a:fld>
            <a:endParaRPr lang="en-GB"/>
          </a:p>
        </p:txBody>
      </p:sp>
    </p:spTree>
    <p:extLst>
      <p:ext uri="{BB962C8B-B14F-4D97-AF65-F5344CB8AC3E}">
        <p14:creationId xmlns:p14="http://schemas.microsoft.com/office/powerpoint/2010/main" val="430418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15572"/>
            <a:ext cx="5915025" cy="18717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577850"/>
            <a:ext cx="5915025" cy="61442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975404"/>
            <a:ext cx="1543050" cy="515570"/>
          </a:xfrm>
          <a:prstGeom prst="rect">
            <a:avLst/>
          </a:prstGeom>
        </p:spPr>
        <p:txBody>
          <a:bodyPr vert="horz" lIns="91440" tIns="45720" rIns="91440" bIns="45720" rtlCol="0" anchor="ctr"/>
          <a:lstStyle>
            <a:lvl1pPr algn="l">
              <a:defRPr sz="900">
                <a:solidFill>
                  <a:schemeClr val="tx1">
                    <a:tint val="75000"/>
                  </a:schemeClr>
                </a:solidFill>
              </a:defRPr>
            </a:lvl1pPr>
          </a:lstStyle>
          <a:p>
            <a:fld id="{B3A70DBE-87E3-47AD-9F8A-CB49BA292E57}" type="datetimeFigureOut">
              <a:rPr lang="en-GB" smtClean="0"/>
              <a:t>13/11/2023</a:t>
            </a:fld>
            <a:endParaRPr lang="en-GB"/>
          </a:p>
        </p:txBody>
      </p:sp>
      <p:sp>
        <p:nvSpPr>
          <p:cNvPr id="5" name="Footer Placeholder 4"/>
          <p:cNvSpPr>
            <a:spLocks noGrp="1"/>
          </p:cNvSpPr>
          <p:nvPr>
            <p:ph type="ftr" sz="quarter" idx="3"/>
          </p:nvPr>
        </p:nvSpPr>
        <p:spPr>
          <a:xfrm>
            <a:off x="2271713" y="8975404"/>
            <a:ext cx="2314575" cy="515570"/>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8975404"/>
            <a:ext cx="1543050" cy="515570"/>
          </a:xfrm>
          <a:prstGeom prst="rect">
            <a:avLst/>
          </a:prstGeom>
        </p:spPr>
        <p:txBody>
          <a:bodyPr vert="horz" lIns="91440" tIns="45720" rIns="91440" bIns="45720" rtlCol="0" anchor="ctr"/>
          <a:lstStyle>
            <a:lvl1pPr algn="r">
              <a:defRPr sz="900">
                <a:solidFill>
                  <a:schemeClr val="tx1">
                    <a:tint val="75000"/>
                  </a:schemeClr>
                </a:solidFill>
              </a:defRPr>
            </a:lvl1pPr>
          </a:lstStyle>
          <a:p>
            <a:fld id="{30F89E47-525F-4C7A-AFAB-566A5CB122D0}" type="slidenum">
              <a:rPr lang="en-GB" smtClean="0"/>
              <a:t>‹#›</a:t>
            </a:fld>
            <a:endParaRPr lang="en-GB"/>
          </a:p>
        </p:txBody>
      </p:sp>
    </p:spTree>
    <p:extLst>
      <p:ext uri="{BB962C8B-B14F-4D97-AF65-F5344CB8AC3E}">
        <p14:creationId xmlns:p14="http://schemas.microsoft.com/office/powerpoint/2010/main" val="79290503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mailto:gbooth@gateway.ac.uk" TargetMode="External"/><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 Id="rId5" Type="http://schemas.openxmlformats.org/officeDocument/2006/relationships/hyperlink" Target="http://www.gateway.ac.uk/" TargetMode="External"/><Relationship Id="rId4" Type="http://schemas.openxmlformats.org/officeDocument/2006/relationships/hyperlink" Target="https://www.tes.com/jobs/search?siteCountry=gb&amp;displayLocation=LE5%201GA&amp;point=52.65165047986789%2C-1.0731639464476637&amp;maxdistance=0&amp;keywords=Learner"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www.gateway.ac.uk/" TargetMode="External"/><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over of a college&#10;&#10;Description automatically generated">
            <a:extLst>
              <a:ext uri="{FF2B5EF4-FFF2-40B4-BE49-F238E27FC236}">
                <a16:creationId xmlns:a16="http://schemas.microsoft.com/office/drawing/2014/main" id="{A15A3C1D-40FB-B66D-8317-9082D31E6789}"/>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6009" y="0"/>
            <a:ext cx="6845981" cy="9683750"/>
          </a:xfrm>
          <a:prstGeom prst="rect">
            <a:avLst/>
          </a:prstGeom>
        </p:spPr>
      </p:pic>
    </p:spTree>
    <p:extLst>
      <p:ext uri="{BB962C8B-B14F-4D97-AF65-F5344CB8AC3E}">
        <p14:creationId xmlns:p14="http://schemas.microsoft.com/office/powerpoint/2010/main" val="24018850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document&#10;&#10;Description automatically generated">
            <a:extLst>
              <a:ext uri="{FF2B5EF4-FFF2-40B4-BE49-F238E27FC236}">
                <a16:creationId xmlns:a16="http://schemas.microsoft.com/office/drawing/2014/main" id="{FDB766CD-7341-2B32-34AA-D0000E44575D}"/>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14555" y="0"/>
            <a:ext cx="6845981" cy="9683750"/>
          </a:xfrm>
          <a:prstGeom prst="rect">
            <a:avLst/>
          </a:prstGeom>
        </p:spPr>
      </p:pic>
    </p:spTree>
    <p:extLst>
      <p:ext uri="{BB962C8B-B14F-4D97-AF65-F5344CB8AC3E}">
        <p14:creationId xmlns:p14="http://schemas.microsoft.com/office/powerpoint/2010/main" val="3762583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phone&#10;&#10;Description automatically generated">
            <a:extLst>
              <a:ext uri="{FF2B5EF4-FFF2-40B4-BE49-F238E27FC236}">
                <a16:creationId xmlns:a16="http://schemas.microsoft.com/office/drawing/2014/main" id="{D7801949-3A2F-0A78-D687-10691306CCD6}"/>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14555" y="0"/>
            <a:ext cx="6845981" cy="9683750"/>
          </a:xfrm>
          <a:prstGeom prst="rect">
            <a:avLst/>
          </a:prstGeom>
        </p:spPr>
      </p:pic>
      <p:sp>
        <p:nvSpPr>
          <p:cNvPr id="5" name="TextBox 4">
            <a:extLst>
              <a:ext uri="{FF2B5EF4-FFF2-40B4-BE49-F238E27FC236}">
                <a16:creationId xmlns:a16="http://schemas.microsoft.com/office/drawing/2014/main" id="{9AE17075-1D3D-8DED-AB78-79603456D048}"/>
              </a:ext>
            </a:extLst>
          </p:cNvPr>
          <p:cNvSpPr txBox="1"/>
          <p:nvPr/>
        </p:nvSpPr>
        <p:spPr>
          <a:xfrm>
            <a:off x="3529413" y="6400800"/>
            <a:ext cx="2204815" cy="246221"/>
          </a:xfrm>
          <a:prstGeom prst="rect">
            <a:avLst/>
          </a:prstGeom>
          <a:solidFill>
            <a:schemeClr val="bg1"/>
          </a:solidFill>
        </p:spPr>
        <p:txBody>
          <a:bodyPr wrap="square" rtlCol="0">
            <a:spAutoFit/>
          </a:bodyPr>
          <a:lstStyle/>
          <a:p>
            <a:r>
              <a:rPr lang="en-GB" sz="1000" dirty="0">
                <a:latin typeface="Century Gothic" panose="020B0502020202020204" pitchFamily="34" charset="0"/>
                <a:hlinkClick r:id="rId3"/>
              </a:rPr>
              <a:t>gbooth@gateway.ac.uk</a:t>
            </a:r>
            <a:endParaRPr lang="en-GB" sz="1000" dirty="0">
              <a:latin typeface="Century Gothic" panose="020B0502020202020204" pitchFamily="34" charset="0"/>
            </a:endParaRPr>
          </a:p>
        </p:txBody>
      </p:sp>
    </p:spTree>
    <p:extLst>
      <p:ext uri="{BB962C8B-B14F-4D97-AF65-F5344CB8AC3E}">
        <p14:creationId xmlns:p14="http://schemas.microsoft.com/office/powerpoint/2010/main" val="1822906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phone&#10;&#10;Description automatically generated">
            <a:extLst>
              <a:ext uri="{FF2B5EF4-FFF2-40B4-BE49-F238E27FC236}">
                <a16:creationId xmlns:a16="http://schemas.microsoft.com/office/drawing/2014/main" id="{198EF4B7-693A-3FC9-2B2C-796291D58C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9" y="0"/>
            <a:ext cx="6845981" cy="9683750"/>
          </a:xfrm>
          <a:prstGeom prst="rect">
            <a:avLst/>
          </a:prstGeom>
        </p:spPr>
      </p:pic>
      <p:pic>
        <p:nvPicPr>
          <p:cNvPr id="5" name="Picture 4" descr="A white paper with black text&#10;&#10;Description automatically generated">
            <a:extLst>
              <a:ext uri="{FF2B5EF4-FFF2-40B4-BE49-F238E27FC236}">
                <a16:creationId xmlns:a16="http://schemas.microsoft.com/office/drawing/2014/main" id="{FD5BBD2C-BDE6-9093-15F9-CA033E3B6FE5}"/>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14555" y="0"/>
            <a:ext cx="6845981" cy="9683750"/>
          </a:xfrm>
          <a:prstGeom prst="rect">
            <a:avLst/>
          </a:prstGeom>
        </p:spPr>
      </p:pic>
      <p:graphicFrame>
        <p:nvGraphicFramePr>
          <p:cNvPr id="6" name="Table 5">
            <a:extLst>
              <a:ext uri="{FF2B5EF4-FFF2-40B4-BE49-F238E27FC236}">
                <a16:creationId xmlns:a16="http://schemas.microsoft.com/office/drawing/2014/main" id="{252EBF28-0FF7-B07C-6DD7-3435151889FB}"/>
              </a:ext>
            </a:extLst>
          </p:cNvPr>
          <p:cNvGraphicFramePr>
            <a:graphicFrameLocks noGrp="1"/>
          </p:cNvGraphicFramePr>
          <p:nvPr/>
        </p:nvGraphicFramePr>
        <p:xfrm>
          <a:off x="1035990" y="2487613"/>
          <a:ext cx="4786021" cy="6143625"/>
        </p:xfrm>
        <a:graphic>
          <a:graphicData uri="http://schemas.openxmlformats.org/drawingml/2006/table">
            <a:tbl>
              <a:tblPr>
                <a:tableStyleId>{5C22544A-7EE6-4342-B048-85BDC9FD1C3A}</a:tableStyleId>
              </a:tblPr>
              <a:tblGrid>
                <a:gridCol w="4786021">
                  <a:extLst>
                    <a:ext uri="{9D8B030D-6E8A-4147-A177-3AD203B41FA5}">
                      <a16:colId xmlns:a16="http://schemas.microsoft.com/office/drawing/2014/main" val="2224610635"/>
                    </a:ext>
                  </a:extLst>
                </a:gridCol>
              </a:tblGrid>
              <a:tr h="6143625">
                <a:tc>
                  <a:txBody>
                    <a:bodyPr/>
                    <a:lstStyle/>
                    <a:p>
                      <a:r>
                        <a:rPr lang="en-GB" sz="900" dirty="0">
                          <a:effectLst/>
                        </a:rPr>
                        <a:t> </a:t>
                      </a:r>
                      <a:endParaRPr lang="en-GB" sz="1000" dirty="0">
                        <a:effectLst/>
                      </a:endParaRPr>
                    </a:p>
                    <a:p>
                      <a:pPr algn="ctr"/>
                      <a:r>
                        <a:rPr lang="en-GB" sz="900" dirty="0">
                          <a:effectLst/>
                        </a:rPr>
                        <a:t> </a:t>
                      </a:r>
                      <a:endParaRPr lang="en-GB" sz="1000" dirty="0">
                        <a:effectLst/>
                      </a:endParaRPr>
                    </a:p>
                    <a:p>
                      <a:r>
                        <a:rPr lang="en-GB" sz="900" dirty="0">
                          <a:effectLst/>
                        </a:rPr>
                        <a:t>Gateway College is a vibrant sixth form college catering for around 1300 students. In October 2019 Ofsted rated Gateway a good college where the large majority of students are very happy with the education they receive.  </a:t>
                      </a:r>
                      <a:endParaRPr lang="en-GB" sz="1000" dirty="0">
                        <a:effectLst/>
                      </a:endParaRPr>
                    </a:p>
                    <a:p>
                      <a:pPr>
                        <a:tabLst>
                          <a:tab pos="787400" algn="l"/>
                        </a:tabLst>
                      </a:pPr>
                      <a:r>
                        <a:rPr lang="en-GB" sz="900" spc="5" dirty="0">
                          <a:effectLst/>
                        </a:rPr>
                        <a:t> </a:t>
                      </a:r>
                      <a:endParaRPr lang="en-GB" sz="1000" dirty="0">
                        <a:effectLst/>
                      </a:endParaRPr>
                    </a:p>
                    <a:p>
                      <a:pPr algn="ctr"/>
                      <a:r>
                        <a:rPr lang="en-GB" sz="900" dirty="0">
                          <a:effectLst/>
                        </a:rPr>
                        <a:t>CURRICULUM and T-LEVEL LEADER FOR IT (Ref: 23/24)</a:t>
                      </a:r>
                      <a:endParaRPr lang="en-GB" sz="1000" dirty="0">
                        <a:effectLst/>
                      </a:endParaRPr>
                    </a:p>
                    <a:p>
                      <a:pPr algn="ctr"/>
                      <a:r>
                        <a:rPr lang="en-GB" sz="900" dirty="0">
                          <a:effectLst/>
                        </a:rPr>
                        <a:t> </a:t>
                      </a:r>
                      <a:endParaRPr lang="en-GB" sz="1000" dirty="0">
                        <a:effectLst/>
                      </a:endParaRPr>
                    </a:p>
                    <a:p>
                      <a:pPr algn="ctr"/>
                      <a:r>
                        <a:rPr lang="en-GB" sz="900" dirty="0">
                          <a:effectLst/>
                        </a:rPr>
                        <a:t> </a:t>
                      </a:r>
                      <a:endParaRPr lang="en-GB" sz="1000" dirty="0">
                        <a:effectLst/>
                      </a:endParaRPr>
                    </a:p>
                    <a:p>
                      <a:r>
                        <a:rPr lang="en-GB" sz="1000" dirty="0">
                          <a:effectLst/>
                        </a:rPr>
                        <a:t>We are seeking to appoint an enthusiastic and innovative individual to join our growing IT Department. You will be required to support the Head of IT and Business to lead, develop and monitor the curriculum in Level 2 and 3 IT. For this post, you will need to be an excellent team player, organised, open to new challenges and be confident in all areas of IT. The role is exciting and demanding as a result there are six hours remission to fulfil the positions expectations. The department delivers OCR Level 2 and 3 vocational courses and is already running the Level 2 T-Level Transition programme as well as Year 1 and Year 2 of the Digital Business Services T Level.</a:t>
                      </a:r>
                    </a:p>
                    <a:p>
                      <a:pPr>
                        <a:tabLst>
                          <a:tab pos="787400" algn="l"/>
                        </a:tabLst>
                      </a:pPr>
                      <a:r>
                        <a:rPr lang="en-GB" sz="900" spc="5" dirty="0">
                          <a:effectLst/>
                        </a:rPr>
                        <a:t> </a:t>
                      </a:r>
                      <a:endParaRPr lang="en-GB" sz="1000" dirty="0">
                        <a:effectLst/>
                      </a:endParaRPr>
                    </a:p>
                    <a:p>
                      <a:pPr>
                        <a:tabLst>
                          <a:tab pos="787400" algn="l"/>
                        </a:tabLst>
                      </a:pPr>
                      <a:r>
                        <a:rPr lang="en-GB" sz="1000" spc="5" dirty="0">
                          <a:effectLst/>
                        </a:rPr>
                        <a:t>We are seeking to appoint a dynamic individual to l</a:t>
                      </a:r>
                      <a:r>
                        <a:rPr lang="en-GB" sz="1000" spc="-5" dirty="0">
                          <a:effectLst/>
                        </a:rPr>
                        <a:t>ea</a:t>
                      </a:r>
                      <a:r>
                        <a:rPr lang="en-GB" sz="1000" spc="5" dirty="0">
                          <a:effectLst/>
                        </a:rPr>
                        <a:t>d, develop and monitor the curriculum to maximise the achievement of all students and development of staff. You must be able to deliver high quality teaching, learning and assessment and continue to produce excellent results, for example 85% of students achieved above their minimum target grade on the Level 3 Foundation Diploma course in 2023.</a:t>
                      </a:r>
                      <a:endParaRPr lang="en-GB" sz="1000" dirty="0">
                        <a:effectLst/>
                      </a:endParaRPr>
                    </a:p>
                    <a:p>
                      <a:pPr>
                        <a:tabLst>
                          <a:tab pos="787400" algn="l"/>
                        </a:tabLst>
                      </a:pPr>
                      <a:r>
                        <a:rPr lang="en-GB" sz="1000" spc="5" dirty="0">
                          <a:effectLst/>
                        </a:rPr>
                        <a:t> </a:t>
                      </a:r>
                      <a:endParaRPr lang="en-GB" sz="1000" dirty="0">
                        <a:effectLst/>
                      </a:endParaRPr>
                    </a:p>
                    <a:p>
                      <a:pPr>
                        <a:tabLst>
                          <a:tab pos="787400" algn="l"/>
                        </a:tabLst>
                      </a:pPr>
                      <a:r>
                        <a:rPr lang="en-GB" sz="1000" spc="5" dirty="0">
                          <a:effectLst/>
                        </a:rPr>
                        <a:t>Opportunities for further career development are also available, such as the Aspiring Leaders Course, which enhances the necessary skills and attributes to prepare the staff member for their next career steps.</a:t>
                      </a:r>
                      <a:endParaRPr lang="en-GB" sz="1000" dirty="0">
                        <a:effectLst/>
                      </a:endParaRPr>
                    </a:p>
                    <a:p>
                      <a:r>
                        <a:rPr lang="en-GB" sz="900" dirty="0">
                          <a:effectLst/>
                        </a:rPr>
                        <a:t> </a:t>
                      </a:r>
                      <a:endParaRPr lang="en-GB" sz="1000" dirty="0">
                        <a:effectLst/>
                      </a:endParaRPr>
                    </a:p>
                    <a:p>
                      <a:r>
                        <a:rPr lang="en-GB" sz="900" dirty="0">
                          <a:effectLst/>
                        </a:rPr>
                        <a:t> </a:t>
                      </a:r>
                      <a:endParaRPr lang="en-GB" sz="1000" dirty="0">
                        <a:effectLst/>
                      </a:endParaRPr>
                    </a:p>
                    <a:p>
                      <a:r>
                        <a:rPr lang="en-GB" sz="900" dirty="0">
                          <a:effectLst/>
                        </a:rPr>
                        <a:t>Closing date:  Friday 1</a:t>
                      </a:r>
                      <a:r>
                        <a:rPr lang="en-GB" sz="900" baseline="30000" dirty="0">
                          <a:effectLst/>
                        </a:rPr>
                        <a:t>st</a:t>
                      </a:r>
                      <a:r>
                        <a:rPr lang="en-GB" sz="900" dirty="0">
                          <a:effectLst/>
                        </a:rPr>
                        <a:t> December (12 noon)</a:t>
                      </a:r>
                      <a:endParaRPr lang="en-GB" sz="1000" dirty="0">
                        <a:effectLst/>
                      </a:endParaRPr>
                    </a:p>
                    <a:p>
                      <a:r>
                        <a:rPr lang="en-GB" sz="900" dirty="0">
                          <a:effectLst/>
                        </a:rPr>
                        <a:t>Interview date:  Friday 8</a:t>
                      </a:r>
                      <a:r>
                        <a:rPr lang="en-GB" sz="900" baseline="30000" dirty="0">
                          <a:effectLst/>
                        </a:rPr>
                        <a:t>th</a:t>
                      </a:r>
                      <a:r>
                        <a:rPr lang="en-GB" sz="900" dirty="0">
                          <a:effectLst/>
                        </a:rPr>
                        <a:t> December	</a:t>
                      </a:r>
                      <a:endParaRPr lang="en-GB" sz="1000" dirty="0">
                        <a:effectLst/>
                      </a:endParaRPr>
                    </a:p>
                    <a:p>
                      <a:r>
                        <a:rPr lang="en-GB" sz="900" dirty="0">
                          <a:effectLst/>
                        </a:rPr>
                        <a:t> </a:t>
                      </a:r>
                      <a:endParaRPr lang="en-GB" sz="1000" dirty="0">
                        <a:effectLst/>
                      </a:endParaRPr>
                    </a:p>
                    <a:p>
                      <a:r>
                        <a:rPr lang="en-GB" sz="900" dirty="0">
                          <a:effectLst/>
                        </a:rPr>
                        <a:t>The post is to commence on 8</a:t>
                      </a:r>
                      <a:r>
                        <a:rPr lang="en-GB" sz="900" baseline="30000" dirty="0">
                          <a:effectLst/>
                        </a:rPr>
                        <a:t>th</a:t>
                      </a:r>
                      <a:r>
                        <a:rPr lang="en-GB" sz="900" dirty="0">
                          <a:effectLst/>
                        </a:rPr>
                        <a:t> January 2024 but is negotiable for the right candidate.</a:t>
                      </a:r>
                      <a:endParaRPr lang="en-GB" sz="1000" dirty="0">
                        <a:effectLst/>
                      </a:endParaRPr>
                    </a:p>
                    <a:p>
                      <a:r>
                        <a:rPr lang="en-GB" sz="900" dirty="0">
                          <a:effectLst/>
                        </a:rPr>
                        <a:t> </a:t>
                      </a:r>
                      <a:endParaRPr lang="en-GB" sz="1000" dirty="0">
                        <a:effectLst/>
                      </a:endParaRPr>
                    </a:p>
                    <a:p>
                      <a:r>
                        <a:rPr lang="en-GB" sz="900" dirty="0">
                          <a:effectLst/>
                        </a:rPr>
                        <a:t>Employment is under the Sixth Form Colleges contract, 195 days (1265 hours) with the SFCA pay spine £30,500 - £47,133 + Responsibility Allowance £1,223 per annum (pay award pending).</a:t>
                      </a:r>
                      <a:endParaRPr lang="en-GB" sz="1000" dirty="0">
                        <a:effectLst/>
                      </a:endParaRPr>
                    </a:p>
                    <a:p>
                      <a:r>
                        <a:rPr lang="en-GB" sz="900" dirty="0">
                          <a:effectLst/>
                        </a:rPr>
                        <a:t> </a:t>
                      </a:r>
                      <a:endParaRPr lang="en-GB" sz="1000" dirty="0">
                        <a:effectLst/>
                      </a:endParaRPr>
                    </a:p>
                    <a:p>
                      <a:pPr>
                        <a:tabLst>
                          <a:tab pos="125730" algn="l"/>
                        </a:tabLst>
                      </a:pPr>
                      <a:r>
                        <a:rPr lang="en-GB" sz="900" dirty="0">
                          <a:effectLst/>
                        </a:rPr>
                        <a:t>Further details and an application pack can be obtained from </a:t>
                      </a:r>
                      <a:r>
                        <a:rPr lang="en-GB" sz="800" dirty="0">
                          <a:effectLst/>
                        </a:rPr>
                        <a:t> </a:t>
                      </a:r>
                      <a:r>
                        <a:rPr lang="en-GB" sz="800" u="sng" dirty="0">
                          <a:effectLst/>
                          <a:hlinkClick r:id="rId4"/>
                        </a:rPr>
                        <a:t>Teaching and education jobs in LE5 1GA | </a:t>
                      </a:r>
                      <a:r>
                        <a:rPr lang="en-GB" sz="800" u="sng" dirty="0" err="1">
                          <a:effectLst/>
                          <a:hlinkClick r:id="rId4"/>
                        </a:rPr>
                        <a:t>Tes</a:t>
                      </a:r>
                      <a:r>
                        <a:rPr lang="en-GB" sz="800" dirty="0">
                          <a:effectLst/>
                        </a:rPr>
                        <a:t> or by visiting</a:t>
                      </a:r>
                      <a:r>
                        <a:rPr lang="en-GB" sz="900" dirty="0">
                          <a:effectLst/>
                        </a:rPr>
                        <a:t> </a:t>
                      </a:r>
                      <a:r>
                        <a:rPr lang="en-GB" sz="900" u="sng" dirty="0">
                          <a:effectLst/>
                          <a:hlinkClick r:id="rId5"/>
                        </a:rPr>
                        <a:t>www.gateway.ac.uk</a:t>
                      </a:r>
                      <a:r>
                        <a:rPr lang="en-GB" sz="900" dirty="0">
                          <a:effectLst/>
                        </a:rPr>
                        <a:t>. </a:t>
                      </a:r>
                      <a:endParaRPr lang="en-GB" sz="800" dirty="0">
                        <a:effectLst/>
                      </a:endParaRPr>
                    </a:p>
                    <a:p>
                      <a:pPr>
                        <a:tabLst>
                          <a:tab pos="125730" algn="l"/>
                        </a:tabLst>
                      </a:pPr>
                      <a:r>
                        <a:rPr lang="en-GB" sz="900" dirty="0">
                          <a:effectLst/>
                        </a:rPr>
                        <a:t> </a:t>
                      </a:r>
                      <a:endParaRPr lang="en-GB" sz="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6306" marR="56306" marT="0" marB="0"/>
                </a:tc>
                <a:extLst>
                  <a:ext uri="{0D108BD9-81ED-4DB2-BD59-A6C34878D82A}">
                    <a16:rowId xmlns:a16="http://schemas.microsoft.com/office/drawing/2014/main" val="4241772203"/>
                  </a:ext>
                </a:extLst>
              </a:tr>
            </a:tbl>
          </a:graphicData>
        </a:graphic>
      </p:graphicFrame>
    </p:spTree>
    <p:extLst>
      <p:ext uri="{BB962C8B-B14F-4D97-AF65-F5344CB8AC3E}">
        <p14:creationId xmlns:p14="http://schemas.microsoft.com/office/powerpoint/2010/main" val="23084820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paper with black text&#10;&#10;Description automatically generated">
            <a:extLst>
              <a:ext uri="{FF2B5EF4-FFF2-40B4-BE49-F238E27FC236}">
                <a16:creationId xmlns:a16="http://schemas.microsoft.com/office/drawing/2014/main" id="{935B6758-9F52-AF1B-4E38-6EDAC85B329A}"/>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14555" y="0"/>
            <a:ext cx="6845981" cy="9683750"/>
          </a:xfrm>
          <a:prstGeom prst="rect">
            <a:avLst/>
          </a:prstGeom>
        </p:spPr>
      </p:pic>
      <p:graphicFrame>
        <p:nvGraphicFramePr>
          <p:cNvPr id="9" name="Table 8">
            <a:extLst>
              <a:ext uri="{FF2B5EF4-FFF2-40B4-BE49-F238E27FC236}">
                <a16:creationId xmlns:a16="http://schemas.microsoft.com/office/drawing/2014/main" id="{991EAE51-F385-73B1-9BF5-DE36D624C51F}"/>
              </a:ext>
            </a:extLst>
          </p:cNvPr>
          <p:cNvGraphicFramePr>
            <a:graphicFrameLocks noGrp="1"/>
          </p:cNvGraphicFramePr>
          <p:nvPr>
            <p:extLst>
              <p:ext uri="{D42A27DB-BD31-4B8C-83A1-F6EECF244321}">
                <p14:modId xmlns:p14="http://schemas.microsoft.com/office/powerpoint/2010/main" val="3075322958"/>
              </p:ext>
            </p:extLst>
          </p:nvPr>
        </p:nvGraphicFramePr>
        <p:xfrm>
          <a:off x="542740" y="2704167"/>
          <a:ext cx="5549302" cy="785101"/>
        </p:xfrm>
        <a:graphic>
          <a:graphicData uri="http://schemas.openxmlformats.org/drawingml/2006/table">
            <a:tbl>
              <a:tblPr/>
              <a:tblGrid>
                <a:gridCol w="5549302">
                  <a:extLst>
                    <a:ext uri="{9D8B030D-6E8A-4147-A177-3AD203B41FA5}">
                      <a16:colId xmlns:a16="http://schemas.microsoft.com/office/drawing/2014/main" val="963819911"/>
                    </a:ext>
                  </a:extLst>
                </a:gridCol>
              </a:tblGrid>
              <a:tr h="785101">
                <a:tc>
                  <a:txBody>
                    <a:bodyPr/>
                    <a:lstStyle/>
                    <a:p>
                      <a:pPr>
                        <a:spcBef>
                          <a:spcPts val="600"/>
                        </a:spcBef>
                        <a:tabLst>
                          <a:tab pos="1170305" algn="l"/>
                        </a:tabLst>
                      </a:pPr>
                      <a:r>
                        <a:rPr lang="en-GB" sz="1000" b="1" dirty="0">
                          <a:effectLst/>
                          <a:latin typeface="Arial" panose="020B0604020202020204" pitchFamily="34" charset="0"/>
                          <a:ea typeface="Times New Roman" panose="02020603050405020304" pitchFamily="18" charset="0"/>
                        </a:rPr>
                        <a:t>Reporting to:     	</a:t>
                      </a:r>
                      <a:r>
                        <a:rPr lang="en-GB" sz="1000" dirty="0">
                          <a:effectLst/>
                          <a:latin typeface="Arial" panose="020B0604020202020204" pitchFamily="34" charset="0"/>
                          <a:ea typeface="Times New Roman" panose="02020603050405020304" pitchFamily="18" charset="0"/>
                        </a:rPr>
                        <a:t>Head of Department</a:t>
                      </a:r>
                      <a:endParaRPr lang="en-GB" sz="1100" dirty="0">
                        <a:effectLst/>
                        <a:latin typeface="Times New Roman" panose="02020603050405020304" pitchFamily="18" charset="0"/>
                        <a:ea typeface="Times New Roman" panose="02020603050405020304" pitchFamily="18" charset="0"/>
                      </a:endParaRPr>
                    </a:p>
                    <a:p>
                      <a:pPr>
                        <a:tabLst>
                          <a:tab pos="1170305" algn="l"/>
                        </a:tabLst>
                      </a:pPr>
                      <a:r>
                        <a:rPr lang="en-GB" sz="1000" b="1" dirty="0">
                          <a:effectLst/>
                          <a:latin typeface="Arial" panose="020B0604020202020204" pitchFamily="34" charset="0"/>
                          <a:ea typeface="Times New Roman" panose="02020603050405020304" pitchFamily="18" charset="0"/>
                        </a:rPr>
                        <a:t>Accountable to:	</a:t>
                      </a:r>
                      <a:r>
                        <a:rPr lang="en-GB" sz="1000" dirty="0">
                          <a:effectLst/>
                          <a:latin typeface="Arial" panose="020B0604020202020204" pitchFamily="34" charset="0"/>
                          <a:ea typeface="Times New Roman" panose="02020603050405020304" pitchFamily="18" charset="0"/>
                        </a:rPr>
                        <a:t>The Principal</a:t>
                      </a:r>
                      <a:endParaRPr lang="en-GB" sz="1100" dirty="0">
                        <a:effectLst/>
                        <a:latin typeface="Times New Roman" panose="02020603050405020304" pitchFamily="18" charset="0"/>
                        <a:ea typeface="Times New Roman" panose="02020603050405020304" pitchFamily="18" charset="0"/>
                      </a:endParaRPr>
                    </a:p>
                    <a:p>
                      <a:pPr>
                        <a:tabLst>
                          <a:tab pos="1170305" algn="l"/>
                        </a:tabLst>
                      </a:pPr>
                      <a:r>
                        <a:rPr lang="en-GB" sz="1000" b="1" dirty="0">
                          <a:effectLst/>
                          <a:latin typeface="Arial" panose="020B0604020202020204" pitchFamily="34" charset="0"/>
                          <a:ea typeface="Times New Roman" panose="02020603050405020304" pitchFamily="18" charset="0"/>
                        </a:rPr>
                        <a:t>Tenure:</a:t>
                      </a:r>
                      <a:r>
                        <a:rPr lang="en-GB" sz="1000" dirty="0">
                          <a:effectLst/>
                          <a:latin typeface="Arial" panose="020B0604020202020204" pitchFamily="34" charset="0"/>
                          <a:ea typeface="Times New Roman" panose="02020603050405020304" pitchFamily="18" charset="0"/>
                        </a:rPr>
                        <a:t>             	Permanent, 1.0 FTE</a:t>
                      </a:r>
                      <a:endParaRPr lang="en-GB" sz="1100" dirty="0">
                        <a:effectLst/>
                        <a:latin typeface="Times New Roman" panose="02020603050405020304" pitchFamily="18" charset="0"/>
                        <a:ea typeface="Times New Roman" panose="02020603050405020304" pitchFamily="18" charset="0"/>
                      </a:endParaRPr>
                    </a:p>
                    <a:p>
                      <a:pPr>
                        <a:spcAft>
                          <a:spcPts val="600"/>
                        </a:spcAft>
                        <a:tabLst>
                          <a:tab pos="1170305" algn="l"/>
                        </a:tabLst>
                      </a:pPr>
                      <a:r>
                        <a:rPr lang="en-GB" sz="1000" b="1" dirty="0">
                          <a:effectLst/>
                          <a:latin typeface="Arial" panose="020B0604020202020204" pitchFamily="34" charset="0"/>
                          <a:ea typeface="Times New Roman" panose="02020603050405020304" pitchFamily="18" charset="0"/>
                        </a:rPr>
                        <a:t>Salary:                	</a:t>
                      </a:r>
                      <a:r>
                        <a:rPr lang="en-GB" sz="1000" dirty="0">
                          <a:effectLst/>
                          <a:latin typeface="Arial" panose="020B0604020202020204" pitchFamily="34" charset="0"/>
                          <a:ea typeface="Times New Roman" panose="02020603050405020304" pitchFamily="18" charset="0"/>
                        </a:rPr>
                        <a:t>Sixth Form College’s Pay Spine Point 1 - 9 (£30,500 - £47,133) plus 	Responsibility Allowance (£1,223)</a:t>
                      </a:r>
                      <a:endParaRPr lang="en-GB" sz="1100" dirty="0">
                        <a:effectLst/>
                        <a:latin typeface="Times New Roman" panose="02020603050405020304" pitchFamily="18" charset="0"/>
                        <a:ea typeface="Times New Roman" panose="02020603050405020304" pitchFamily="18" charset="0"/>
                      </a:endParaRPr>
                    </a:p>
                  </a:txBody>
                  <a:tcPr marL="64236" marR="64236"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249585763"/>
                  </a:ext>
                </a:extLst>
              </a:tr>
            </a:tbl>
          </a:graphicData>
        </a:graphic>
      </p:graphicFrame>
      <p:graphicFrame>
        <p:nvGraphicFramePr>
          <p:cNvPr id="10" name="Table 9">
            <a:extLst>
              <a:ext uri="{FF2B5EF4-FFF2-40B4-BE49-F238E27FC236}">
                <a16:creationId xmlns:a16="http://schemas.microsoft.com/office/drawing/2014/main" id="{9CB13836-BAAE-0429-5E8F-F36503910FE8}"/>
              </a:ext>
            </a:extLst>
          </p:cNvPr>
          <p:cNvGraphicFramePr>
            <a:graphicFrameLocks noGrp="1"/>
          </p:cNvGraphicFramePr>
          <p:nvPr>
            <p:extLst>
              <p:ext uri="{D42A27DB-BD31-4B8C-83A1-F6EECF244321}">
                <p14:modId xmlns:p14="http://schemas.microsoft.com/office/powerpoint/2010/main" val="217749427"/>
              </p:ext>
            </p:extLst>
          </p:nvPr>
        </p:nvGraphicFramePr>
        <p:xfrm>
          <a:off x="542740" y="3622821"/>
          <a:ext cx="5549302" cy="752843"/>
        </p:xfrm>
        <a:graphic>
          <a:graphicData uri="http://schemas.openxmlformats.org/drawingml/2006/table">
            <a:tbl>
              <a:tblPr firstRow="1" firstCol="1" bandRow="1"/>
              <a:tblGrid>
                <a:gridCol w="376877">
                  <a:extLst>
                    <a:ext uri="{9D8B030D-6E8A-4147-A177-3AD203B41FA5}">
                      <a16:colId xmlns:a16="http://schemas.microsoft.com/office/drawing/2014/main" val="1195441573"/>
                    </a:ext>
                  </a:extLst>
                </a:gridCol>
                <a:gridCol w="5172425">
                  <a:extLst>
                    <a:ext uri="{9D8B030D-6E8A-4147-A177-3AD203B41FA5}">
                      <a16:colId xmlns:a16="http://schemas.microsoft.com/office/drawing/2014/main" val="100950521"/>
                    </a:ext>
                  </a:extLst>
                </a:gridCol>
              </a:tblGrid>
              <a:tr h="314230">
                <a:tc gridSpan="2">
                  <a:txBody>
                    <a:bodyPr/>
                    <a:lstStyle/>
                    <a:p>
                      <a:r>
                        <a:rPr lang="en-GB" sz="1000" b="1">
                          <a:effectLst/>
                          <a:latin typeface="Arial" panose="020B0604020202020204" pitchFamily="34" charset="0"/>
                          <a:ea typeface="Times New Roman" panose="02020603050405020304" pitchFamily="18" charset="0"/>
                        </a:rPr>
                        <a:t>Key Purpose</a:t>
                      </a:r>
                      <a:endParaRPr lang="en-GB" sz="1100">
                        <a:effectLst/>
                        <a:latin typeface="Times New Roman" panose="02020603050405020304" pitchFamily="18" charset="0"/>
                        <a:ea typeface="Times New Roman" panose="02020603050405020304" pitchFamily="18" charset="0"/>
                      </a:endParaRPr>
                    </a:p>
                    <a:p>
                      <a:r>
                        <a:rPr lang="en-GB" sz="1000" b="1">
                          <a:effectLst/>
                          <a:latin typeface="Arial" panose="020B0604020202020204" pitchFamily="34" charset="0"/>
                          <a:ea typeface="Times New Roman" panose="02020603050405020304" pitchFamily="18" charset="0"/>
                        </a:rPr>
                        <a:t> </a:t>
                      </a:r>
                      <a:endParaRPr lang="en-GB" sz="1100">
                        <a:effectLst/>
                        <a:latin typeface="Times New Roman" panose="02020603050405020304" pitchFamily="18" charset="0"/>
                        <a:ea typeface="Times New Roman" panose="02020603050405020304" pitchFamily="18" charset="0"/>
                      </a:endParaRPr>
                    </a:p>
                  </a:txBody>
                  <a:tcPr marL="64274" marR="642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736653664"/>
                  </a:ext>
                </a:extLst>
              </a:tr>
              <a:tr h="438613">
                <a:tc>
                  <a:txBody>
                    <a:bodyPr/>
                    <a:lstStyle/>
                    <a:p>
                      <a:r>
                        <a:rPr lang="en-GB" sz="1000" b="1">
                          <a:effectLst/>
                          <a:latin typeface="Arial" panose="020B0604020202020204" pitchFamily="34" charset="0"/>
                          <a:ea typeface="Times New Roman" panose="02020603050405020304" pitchFamily="18" charset="0"/>
                        </a:rPr>
                        <a:t>1.</a:t>
                      </a:r>
                      <a:endParaRPr lang="en-GB" sz="1100">
                        <a:effectLst/>
                        <a:latin typeface="Times New Roman" panose="02020603050405020304" pitchFamily="18" charset="0"/>
                        <a:ea typeface="Times New Roman" panose="02020603050405020304" pitchFamily="18" charset="0"/>
                      </a:endParaRPr>
                    </a:p>
                  </a:txBody>
                  <a:tcPr marL="64274" marR="64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260"/>
                        </a:lnSpc>
                      </a:pPr>
                      <a:r>
                        <a:rPr lang="en-GB" sz="1000" b="1" spc="-5" dirty="0">
                          <a:effectLst/>
                          <a:latin typeface="Arial" panose="020B0604020202020204" pitchFamily="34" charset="0"/>
                          <a:ea typeface="Arial" panose="020B0604020202020204" pitchFamily="34" charset="0"/>
                        </a:rPr>
                        <a:t>T</a:t>
                      </a:r>
                      <a:r>
                        <a:rPr lang="en-GB" sz="1000" b="1" dirty="0">
                          <a:effectLst/>
                          <a:latin typeface="Arial" panose="020B0604020202020204" pitchFamily="34" charset="0"/>
                          <a:ea typeface="Arial" panose="020B0604020202020204" pitchFamily="34" charset="0"/>
                        </a:rPr>
                        <a:t>o</a:t>
                      </a:r>
                      <a:r>
                        <a:rPr lang="en-GB" sz="1000" b="1" spc="125" dirty="0">
                          <a:effectLst/>
                          <a:latin typeface="Arial" panose="020B0604020202020204" pitchFamily="34" charset="0"/>
                          <a:ea typeface="Arial" panose="020B0604020202020204" pitchFamily="34" charset="0"/>
                        </a:rPr>
                        <a:t> </a:t>
                      </a:r>
                      <a:r>
                        <a:rPr lang="en-GB" sz="1000" b="1" spc="-5" dirty="0">
                          <a:effectLst/>
                          <a:latin typeface="Arial" panose="020B0604020202020204" pitchFamily="34" charset="0"/>
                          <a:ea typeface="Arial" panose="020B0604020202020204" pitchFamily="34" charset="0"/>
                        </a:rPr>
                        <a:t>l</a:t>
                      </a:r>
                      <a:r>
                        <a:rPr lang="en-GB" sz="1000" b="1" dirty="0">
                          <a:effectLst/>
                          <a:latin typeface="Arial" panose="020B0604020202020204" pitchFamily="34" charset="0"/>
                          <a:ea typeface="Arial" panose="020B0604020202020204" pitchFamily="34" charset="0"/>
                        </a:rPr>
                        <a:t>ea</a:t>
                      </a:r>
                      <a:r>
                        <a:rPr lang="en-GB" sz="1000" b="1" spc="-15" dirty="0">
                          <a:effectLst/>
                          <a:latin typeface="Arial" panose="020B0604020202020204" pitchFamily="34" charset="0"/>
                          <a:ea typeface="Arial" panose="020B0604020202020204" pitchFamily="34" charset="0"/>
                        </a:rPr>
                        <a:t>d</a:t>
                      </a:r>
                      <a:r>
                        <a:rPr lang="en-GB" sz="1000" b="1" dirty="0">
                          <a:effectLst/>
                          <a:latin typeface="Arial" panose="020B0604020202020204" pitchFamily="34" charset="0"/>
                          <a:ea typeface="Arial" panose="020B0604020202020204" pitchFamily="34" charset="0"/>
                        </a:rPr>
                        <a:t>,</a:t>
                      </a:r>
                      <a:r>
                        <a:rPr lang="en-GB" sz="1000" b="1" spc="165" dirty="0">
                          <a:effectLst/>
                          <a:latin typeface="Arial" panose="020B0604020202020204" pitchFamily="34" charset="0"/>
                          <a:ea typeface="Arial" panose="020B0604020202020204" pitchFamily="34" charset="0"/>
                        </a:rPr>
                        <a:t> </a:t>
                      </a:r>
                      <a:r>
                        <a:rPr lang="en-GB" sz="1000" b="1" dirty="0">
                          <a:effectLst/>
                          <a:latin typeface="Arial" panose="020B0604020202020204" pitchFamily="34" charset="0"/>
                          <a:ea typeface="Arial" panose="020B0604020202020204" pitchFamily="34" charset="0"/>
                        </a:rPr>
                        <a:t>de</a:t>
                      </a:r>
                      <a:r>
                        <a:rPr lang="en-GB" sz="1000" b="1" spc="-25" dirty="0">
                          <a:effectLst/>
                          <a:latin typeface="Arial" panose="020B0604020202020204" pitchFamily="34" charset="0"/>
                          <a:ea typeface="Arial" panose="020B0604020202020204" pitchFamily="34" charset="0"/>
                        </a:rPr>
                        <a:t>v</a:t>
                      </a:r>
                      <a:r>
                        <a:rPr lang="en-GB" sz="1000" b="1" spc="10" dirty="0">
                          <a:effectLst/>
                          <a:latin typeface="Arial" panose="020B0604020202020204" pitchFamily="34" charset="0"/>
                          <a:ea typeface="Arial" panose="020B0604020202020204" pitchFamily="34" charset="0"/>
                        </a:rPr>
                        <a:t>e</a:t>
                      </a:r>
                      <a:r>
                        <a:rPr lang="en-GB" sz="1000" b="1" spc="5" dirty="0">
                          <a:effectLst/>
                          <a:latin typeface="Arial" panose="020B0604020202020204" pitchFamily="34" charset="0"/>
                          <a:ea typeface="Arial" panose="020B0604020202020204" pitchFamily="34" charset="0"/>
                        </a:rPr>
                        <a:t>l</a:t>
                      </a:r>
                      <a:r>
                        <a:rPr lang="en-GB" sz="1000" b="1" dirty="0">
                          <a:effectLst/>
                          <a:latin typeface="Arial" panose="020B0604020202020204" pitchFamily="34" charset="0"/>
                          <a:ea typeface="Arial" panose="020B0604020202020204" pitchFamily="34" charset="0"/>
                        </a:rPr>
                        <a:t>op</a:t>
                      </a:r>
                      <a:r>
                        <a:rPr lang="en-GB" sz="1000" b="1" spc="210" dirty="0">
                          <a:effectLst/>
                          <a:latin typeface="Arial" panose="020B0604020202020204" pitchFamily="34" charset="0"/>
                          <a:ea typeface="Arial" panose="020B0604020202020204" pitchFamily="34" charset="0"/>
                        </a:rPr>
                        <a:t> </a:t>
                      </a:r>
                      <a:r>
                        <a:rPr lang="en-GB" sz="1000" b="1" dirty="0">
                          <a:effectLst/>
                          <a:latin typeface="Arial" panose="020B0604020202020204" pitchFamily="34" charset="0"/>
                          <a:ea typeface="Arial" panose="020B0604020202020204" pitchFamily="34" charset="0"/>
                        </a:rPr>
                        <a:t>and</a:t>
                      </a:r>
                      <a:r>
                        <a:rPr lang="en-GB" sz="1000" b="1" spc="135" dirty="0">
                          <a:effectLst/>
                          <a:latin typeface="Arial" panose="020B0604020202020204" pitchFamily="34" charset="0"/>
                          <a:ea typeface="Arial" panose="020B0604020202020204" pitchFamily="34" charset="0"/>
                        </a:rPr>
                        <a:t> </a:t>
                      </a:r>
                      <a:r>
                        <a:rPr lang="en-GB" sz="1000" b="1" spc="-10" dirty="0">
                          <a:effectLst/>
                          <a:latin typeface="Arial" panose="020B0604020202020204" pitchFamily="34" charset="0"/>
                          <a:ea typeface="Arial" panose="020B0604020202020204" pitchFamily="34" charset="0"/>
                        </a:rPr>
                        <a:t>m</a:t>
                      </a:r>
                      <a:r>
                        <a:rPr lang="en-GB" sz="1000" b="1" dirty="0">
                          <a:effectLst/>
                          <a:latin typeface="Arial" panose="020B0604020202020204" pitchFamily="34" charset="0"/>
                          <a:ea typeface="Arial" panose="020B0604020202020204" pitchFamily="34" charset="0"/>
                        </a:rPr>
                        <a:t>on</a:t>
                      </a:r>
                      <a:r>
                        <a:rPr lang="en-GB" sz="1000" b="1" spc="5" dirty="0">
                          <a:effectLst/>
                          <a:latin typeface="Arial" panose="020B0604020202020204" pitchFamily="34" charset="0"/>
                          <a:ea typeface="Arial" panose="020B0604020202020204" pitchFamily="34" charset="0"/>
                        </a:rPr>
                        <a:t>it</a:t>
                      </a:r>
                      <a:r>
                        <a:rPr lang="en-GB" sz="1000" b="1" dirty="0">
                          <a:effectLst/>
                          <a:latin typeface="Arial" panose="020B0604020202020204" pitchFamily="34" charset="0"/>
                          <a:ea typeface="Arial" panose="020B0604020202020204" pitchFamily="34" charset="0"/>
                        </a:rPr>
                        <a:t>or</a:t>
                      </a:r>
                      <a:r>
                        <a:rPr lang="en-GB" sz="1000" b="1" spc="200" dirty="0">
                          <a:effectLst/>
                          <a:latin typeface="Arial" panose="020B0604020202020204" pitchFamily="34" charset="0"/>
                          <a:ea typeface="Arial" panose="020B0604020202020204" pitchFamily="34" charset="0"/>
                        </a:rPr>
                        <a:t> </a:t>
                      </a:r>
                      <a:r>
                        <a:rPr lang="en-GB" sz="1000" b="1" spc="-5" dirty="0">
                          <a:effectLst/>
                          <a:latin typeface="Arial" panose="020B0604020202020204" pitchFamily="34" charset="0"/>
                          <a:ea typeface="Arial" panose="020B0604020202020204" pitchFamily="34" charset="0"/>
                        </a:rPr>
                        <a:t>t</a:t>
                      </a:r>
                      <a:r>
                        <a:rPr lang="en-GB" sz="1000" b="1" dirty="0">
                          <a:effectLst/>
                          <a:latin typeface="Arial" panose="020B0604020202020204" pitchFamily="34" charset="0"/>
                          <a:ea typeface="Arial" panose="020B0604020202020204" pitchFamily="34" charset="0"/>
                        </a:rPr>
                        <a:t>he</a:t>
                      </a:r>
                      <a:r>
                        <a:rPr lang="en-GB" sz="1000" b="1" spc="135" dirty="0">
                          <a:effectLst/>
                          <a:latin typeface="Arial" panose="020B0604020202020204" pitchFamily="34" charset="0"/>
                          <a:ea typeface="Arial" panose="020B0604020202020204" pitchFamily="34" charset="0"/>
                        </a:rPr>
                        <a:t> </a:t>
                      </a:r>
                      <a:r>
                        <a:rPr lang="en-GB" sz="1000" b="1" spc="-10" dirty="0">
                          <a:effectLst/>
                          <a:latin typeface="Arial" panose="020B0604020202020204" pitchFamily="34" charset="0"/>
                          <a:ea typeface="Arial" panose="020B0604020202020204" pitchFamily="34" charset="0"/>
                        </a:rPr>
                        <a:t>c</a:t>
                      </a:r>
                      <a:r>
                        <a:rPr lang="en-GB" sz="1000" b="1" dirty="0">
                          <a:effectLst/>
                          <a:latin typeface="Arial" panose="020B0604020202020204" pitchFamily="34" charset="0"/>
                          <a:ea typeface="Arial" panose="020B0604020202020204" pitchFamily="34" charset="0"/>
                        </a:rPr>
                        <a:t>u</a:t>
                      </a:r>
                      <a:r>
                        <a:rPr lang="en-GB" sz="1000" b="1" spc="-10" dirty="0">
                          <a:effectLst/>
                          <a:latin typeface="Arial" panose="020B0604020202020204" pitchFamily="34" charset="0"/>
                          <a:ea typeface="Arial" panose="020B0604020202020204" pitchFamily="34" charset="0"/>
                        </a:rPr>
                        <a:t>r</a:t>
                      </a:r>
                      <a:r>
                        <a:rPr lang="en-GB" sz="1000" b="1" spc="5" dirty="0">
                          <a:effectLst/>
                          <a:latin typeface="Arial" panose="020B0604020202020204" pitchFamily="34" charset="0"/>
                          <a:ea typeface="Arial" panose="020B0604020202020204" pitchFamily="34" charset="0"/>
                        </a:rPr>
                        <a:t>ri</a:t>
                      </a:r>
                      <a:r>
                        <a:rPr lang="en-GB" sz="1000" b="1" dirty="0">
                          <a:effectLst/>
                          <a:latin typeface="Arial" panose="020B0604020202020204" pitchFamily="34" charset="0"/>
                          <a:ea typeface="Arial" panose="020B0604020202020204" pitchFamily="34" charset="0"/>
                        </a:rPr>
                        <a:t>cu</a:t>
                      </a:r>
                      <a:r>
                        <a:rPr lang="en-GB" sz="1000" b="1" spc="-5" dirty="0">
                          <a:effectLst/>
                          <a:latin typeface="Arial" panose="020B0604020202020204" pitchFamily="34" charset="0"/>
                          <a:ea typeface="Arial" panose="020B0604020202020204" pitchFamily="34" charset="0"/>
                        </a:rPr>
                        <a:t>l</a:t>
                      </a:r>
                      <a:r>
                        <a:rPr lang="en-GB" sz="1000" b="1" dirty="0">
                          <a:effectLst/>
                          <a:latin typeface="Arial" panose="020B0604020202020204" pitchFamily="34" charset="0"/>
                          <a:ea typeface="Arial" panose="020B0604020202020204" pitchFamily="34" charset="0"/>
                        </a:rPr>
                        <a:t>um</a:t>
                      </a:r>
                      <a:r>
                        <a:rPr lang="en-GB" sz="1000" b="1" spc="250" dirty="0">
                          <a:effectLst/>
                          <a:latin typeface="Arial" panose="020B0604020202020204" pitchFamily="34" charset="0"/>
                          <a:ea typeface="Arial" panose="020B0604020202020204" pitchFamily="34" charset="0"/>
                        </a:rPr>
                        <a:t> </a:t>
                      </a:r>
                      <a:r>
                        <a:rPr lang="en-GB" sz="1000" b="1" spc="10" dirty="0">
                          <a:effectLst/>
                          <a:latin typeface="Arial" panose="020B0604020202020204" pitchFamily="34" charset="0"/>
                          <a:ea typeface="Arial" panose="020B0604020202020204" pitchFamily="34" charset="0"/>
                        </a:rPr>
                        <a:t>s</a:t>
                      </a:r>
                      <a:r>
                        <a:rPr lang="en-GB" sz="1000" b="1" dirty="0">
                          <a:effectLst/>
                          <a:latin typeface="Arial" panose="020B0604020202020204" pitchFamily="34" charset="0"/>
                          <a:ea typeface="Arial" panose="020B0604020202020204" pitchFamily="34" charset="0"/>
                        </a:rPr>
                        <a:t>o</a:t>
                      </a:r>
                      <a:r>
                        <a:rPr lang="en-GB" sz="1000" b="1" spc="100" dirty="0">
                          <a:effectLst/>
                          <a:latin typeface="Arial" panose="020B0604020202020204" pitchFamily="34" charset="0"/>
                          <a:ea typeface="Arial" panose="020B0604020202020204" pitchFamily="34" charset="0"/>
                        </a:rPr>
                        <a:t> </a:t>
                      </a:r>
                      <a:r>
                        <a:rPr lang="en-GB" sz="1000" b="1" dirty="0">
                          <a:effectLst/>
                          <a:latin typeface="Arial" panose="020B0604020202020204" pitchFamily="34" charset="0"/>
                          <a:ea typeface="Arial" panose="020B0604020202020204" pitchFamily="34" charset="0"/>
                        </a:rPr>
                        <a:t>as</a:t>
                      </a:r>
                      <a:r>
                        <a:rPr lang="en-GB" sz="1000" b="1" spc="125" dirty="0">
                          <a:effectLst/>
                          <a:latin typeface="Arial" panose="020B0604020202020204" pitchFamily="34" charset="0"/>
                          <a:ea typeface="Arial" panose="020B0604020202020204" pitchFamily="34" charset="0"/>
                        </a:rPr>
                        <a:t> </a:t>
                      </a:r>
                      <a:r>
                        <a:rPr lang="en-GB" sz="1000" b="1" spc="5" dirty="0">
                          <a:effectLst/>
                          <a:latin typeface="Arial" panose="020B0604020202020204" pitchFamily="34" charset="0"/>
                          <a:ea typeface="Arial" panose="020B0604020202020204" pitchFamily="34" charset="0"/>
                        </a:rPr>
                        <a:t>t</a:t>
                      </a:r>
                      <a:r>
                        <a:rPr lang="en-GB" sz="1000" b="1" dirty="0">
                          <a:effectLst/>
                          <a:latin typeface="Arial" panose="020B0604020202020204" pitchFamily="34" charset="0"/>
                          <a:ea typeface="Arial" panose="020B0604020202020204" pitchFamily="34" charset="0"/>
                        </a:rPr>
                        <a:t>o</a:t>
                      </a:r>
                      <a:r>
                        <a:rPr lang="en-GB" sz="1000" b="1" spc="110" dirty="0">
                          <a:effectLst/>
                          <a:latin typeface="Arial" panose="020B0604020202020204" pitchFamily="34" charset="0"/>
                          <a:ea typeface="Arial" panose="020B0604020202020204" pitchFamily="34" charset="0"/>
                        </a:rPr>
                        <a:t> </a:t>
                      </a:r>
                      <a:r>
                        <a:rPr lang="en-GB" sz="1000" b="1" spc="5" dirty="0">
                          <a:effectLst/>
                          <a:latin typeface="Arial" panose="020B0604020202020204" pitchFamily="34" charset="0"/>
                          <a:ea typeface="Arial" panose="020B0604020202020204" pitchFamily="34" charset="0"/>
                        </a:rPr>
                        <a:t>m</a:t>
                      </a:r>
                      <a:r>
                        <a:rPr lang="en-GB" sz="1000" b="1" dirty="0">
                          <a:effectLst/>
                          <a:latin typeface="Arial" panose="020B0604020202020204" pitchFamily="34" charset="0"/>
                          <a:ea typeface="Arial" panose="020B0604020202020204" pitchFamily="34" charset="0"/>
                        </a:rPr>
                        <a:t>ax</a:t>
                      </a:r>
                      <a:r>
                        <a:rPr lang="en-GB" sz="1000" b="1" spc="-15" dirty="0">
                          <a:effectLst/>
                          <a:latin typeface="Arial" panose="020B0604020202020204" pitchFamily="34" charset="0"/>
                          <a:ea typeface="Arial" panose="020B0604020202020204" pitchFamily="34" charset="0"/>
                        </a:rPr>
                        <a:t>i</a:t>
                      </a:r>
                      <a:r>
                        <a:rPr lang="en-GB" sz="1000" b="1" spc="15" dirty="0">
                          <a:effectLst/>
                          <a:latin typeface="Arial" panose="020B0604020202020204" pitchFamily="34" charset="0"/>
                          <a:ea typeface="Arial" panose="020B0604020202020204" pitchFamily="34" charset="0"/>
                        </a:rPr>
                        <a:t>m</a:t>
                      </a:r>
                      <a:r>
                        <a:rPr lang="en-GB" sz="1000" b="1" spc="-5" dirty="0">
                          <a:effectLst/>
                          <a:latin typeface="Arial" panose="020B0604020202020204" pitchFamily="34" charset="0"/>
                          <a:ea typeface="Arial" panose="020B0604020202020204" pitchFamily="34" charset="0"/>
                        </a:rPr>
                        <a:t>i</a:t>
                      </a:r>
                      <a:r>
                        <a:rPr lang="en-GB" sz="1000" b="1" dirty="0">
                          <a:effectLst/>
                          <a:latin typeface="Arial" panose="020B0604020202020204" pitchFamily="34" charset="0"/>
                          <a:ea typeface="Arial" panose="020B0604020202020204" pitchFamily="34" charset="0"/>
                        </a:rPr>
                        <a:t>se</a:t>
                      </a:r>
                      <a:r>
                        <a:rPr lang="en-GB" sz="1000" b="1" spc="220" dirty="0">
                          <a:effectLst/>
                          <a:latin typeface="Arial" panose="020B0604020202020204" pitchFamily="34" charset="0"/>
                          <a:ea typeface="Arial" panose="020B0604020202020204" pitchFamily="34" charset="0"/>
                        </a:rPr>
                        <a:t> </a:t>
                      </a:r>
                      <a:r>
                        <a:rPr lang="en-GB" sz="1000" b="1" spc="5" dirty="0">
                          <a:effectLst/>
                          <a:latin typeface="Arial" panose="020B0604020202020204" pitchFamily="34" charset="0"/>
                          <a:ea typeface="Arial" panose="020B0604020202020204" pitchFamily="34" charset="0"/>
                        </a:rPr>
                        <a:t>t</a:t>
                      </a:r>
                      <a:r>
                        <a:rPr lang="en-GB" sz="1000" b="1" dirty="0">
                          <a:effectLst/>
                          <a:latin typeface="Arial" panose="020B0604020202020204" pitchFamily="34" charset="0"/>
                          <a:ea typeface="Arial" panose="020B0604020202020204" pitchFamily="34" charset="0"/>
                        </a:rPr>
                        <a:t>he</a:t>
                      </a:r>
                      <a:r>
                        <a:rPr lang="en-GB" sz="1000" b="1" spc="135" dirty="0">
                          <a:effectLst/>
                          <a:latin typeface="Arial" panose="020B0604020202020204" pitchFamily="34" charset="0"/>
                          <a:ea typeface="Arial" panose="020B0604020202020204" pitchFamily="34" charset="0"/>
                        </a:rPr>
                        <a:t> </a:t>
                      </a:r>
                      <a:r>
                        <a:rPr lang="en-GB" sz="1000" b="1" dirty="0">
                          <a:effectLst/>
                          <a:latin typeface="Arial" panose="020B0604020202020204" pitchFamily="34" charset="0"/>
                          <a:ea typeface="Arial" panose="020B0604020202020204" pitchFamily="34" charset="0"/>
                        </a:rPr>
                        <a:t>a</a:t>
                      </a:r>
                      <a:r>
                        <a:rPr lang="en-GB" sz="1000" b="1" spc="-25" dirty="0">
                          <a:effectLst/>
                          <a:latin typeface="Arial" panose="020B0604020202020204" pitchFamily="34" charset="0"/>
                          <a:ea typeface="Arial" panose="020B0604020202020204" pitchFamily="34" charset="0"/>
                        </a:rPr>
                        <a:t>c</a:t>
                      </a:r>
                      <a:r>
                        <a:rPr lang="en-GB" sz="1000" b="1" spc="20" dirty="0">
                          <a:effectLst/>
                          <a:latin typeface="Arial" panose="020B0604020202020204" pitchFamily="34" charset="0"/>
                          <a:ea typeface="Arial" panose="020B0604020202020204" pitchFamily="34" charset="0"/>
                        </a:rPr>
                        <a:t>h</a:t>
                      </a:r>
                      <a:r>
                        <a:rPr lang="en-GB" sz="1000" b="1" spc="-5" dirty="0">
                          <a:effectLst/>
                          <a:latin typeface="Arial" panose="020B0604020202020204" pitchFamily="34" charset="0"/>
                          <a:ea typeface="Arial" panose="020B0604020202020204" pitchFamily="34" charset="0"/>
                        </a:rPr>
                        <a:t>i</a:t>
                      </a:r>
                      <a:r>
                        <a:rPr lang="en-GB" sz="1000" b="1" dirty="0">
                          <a:effectLst/>
                          <a:latin typeface="Arial" panose="020B0604020202020204" pitchFamily="34" charset="0"/>
                          <a:ea typeface="Arial" panose="020B0604020202020204" pitchFamily="34" charset="0"/>
                        </a:rPr>
                        <a:t>e</a:t>
                      </a:r>
                      <a:r>
                        <a:rPr lang="en-GB" sz="1000" b="1" spc="-25" dirty="0">
                          <a:effectLst/>
                          <a:latin typeface="Arial" panose="020B0604020202020204" pitchFamily="34" charset="0"/>
                          <a:ea typeface="Arial" panose="020B0604020202020204" pitchFamily="34" charset="0"/>
                        </a:rPr>
                        <a:t>v</a:t>
                      </a:r>
                      <a:r>
                        <a:rPr lang="en-GB" sz="1000" b="1" dirty="0">
                          <a:effectLst/>
                          <a:latin typeface="Arial" panose="020B0604020202020204" pitchFamily="34" charset="0"/>
                          <a:ea typeface="Arial" panose="020B0604020202020204" pitchFamily="34" charset="0"/>
                        </a:rPr>
                        <a:t>e</a:t>
                      </a:r>
                      <a:r>
                        <a:rPr lang="en-GB" sz="1000" b="1" spc="5" dirty="0">
                          <a:effectLst/>
                          <a:latin typeface="Arial" panose="020B0604020202020204" pitchFamily="34" charset="0"/>
                          <a:ea typeface="Arial" panose="020B0604020202020204" pitchFamily="34" charset="0"/>
                        </a:rPr>
                        <a:t>m</a:t>
                      </a:r>
                      <a:r>
                        <a:rPr lang="en-GB" sz="1000" b="1" dirty="0">
                          <a:effectLst/>
                          <a:latin typeface="Arial" panose="020B0604020202020204" pitchFamily="34" charset="0"/>
                          <a:ea typeface="Arial" panose="020B0604020202020204" pitchFamily="34" charset="0"/>
                        </a:rPr>
                        <a:t>ent</a:t>
                      </a:r>
                      <a:r>
                        <a:rPr lang="en-GB" sz="1000" b="1" spc="10" dirty="0">
                          <a:effectLst/>
                          <a:latin typeface="Arial" panose="020B0604020202020204" pitchFamily="34" charset="0"/>
                          <a:ea typeface="Arial" panose="020B0604020202020204" pitchFamily="34" charset="0"/>
                        </a:rPr>
                        <a:t> </a:t>
                      </a:r>
                      <a:r>
                        <a:rPr lang="en-GB" sz="1000" b="1" spc="5" dirty="0">
                          <a:effectLst/>
                          <a:latin typeface="Arial" panose="020B0604020202020204" pitchFamily="34" charset="0"/>
                          <a:ea typeface="Arial" panose="020B0604020202020204" pitchFamily="34" charset="0"/>
                        </a:rPr>
                        <a:t>o</a:t>
                      </a:r>
                      <a:r>
                        <a:rPr lang="en-GB" sz="1000" b="1" dirty="0">
                          <a:effectLst/>
                          <a:latin typeface="Arial" panose="020B0604020202020204" pitchFamily="34" charset="0"/>
                          <a:ea typeface="Arial" panose="020B0604020202020204" pitchFamily="34" charset="0"/>
                        </a:rPr>
                        <a:t>f a</a:t>
                      </a:r>
                      <a:r>
                        <a:rPr lang="en-GB" sz="1000" b="1" spc="-5" dirty="0">
                          <a:effectLst/>
                          <a:latin typeface="Arial" panose="020B0604020202020204" pitchFamily="34" charset="0"/>
                          <a:ea typeface="Arial" panose="020B0604020202020204" pitchFamily="34" charset="0"/>
                        </a:rPr>
                        <a:t>l</a:t>
                      </a:r>
                      <a:r>
                        <a:rPr lang="en-GB" sz="1000" b="1" dirty="0">
                          <a:effectLst/>
                          <a:latin typeface="Arial" panose="020B0604020202020204" pitchFamily="34" charset="0"/>
                          <a:ea typeface="Arial" panose="020B0604020202020204" pitchFamily="34" charset="0"/>
                        </a:rPr>
                        <a:t>l</a:t>
                      </a:r>
                      <a:r>
                        <a:rPr lang="en-GB" sz="1000" b="1" spc="50" dirty="0">
                          <a:effectLst/>
                          <a:latin typeface="Arial" panose="020B0604020202020204" pitchFamily="34" charset="0"/>
                          <a:ea typeface="Arial" panose="020B0604020202020204" pitchFamily="34" charset="0"/>
                        </a:rPr>
                        <a:t> </a:t>
                      </a:r>
                      <a:r>
                        <a:rPr lang="en-GB" sz="1000" b="1" spc="10" dirty="0">
                          <a:effectLst/>
                          <a:latin typeface="Arial" panose="020B0604020202020204" pitchFamily="34" charset="0"/>
                          <a:ea typeface="Arial" panose="020B0604020202020204" pitchFamily="34" charset="0"/>
                        </a:rPr>
                        <a:t>s</a:t>
                      </a:r>
                      <a:r>
                        <a:rPr lang="en-GB" sz="1000" b="1" dirty="0">
                          <a:effectLst/>
                          <a:latin typeface="Arial" panose="020B0604020202020204" pitchFamily="34" charset="0"/>
                          <a:ea typeface="Arial" panose="020B0604020202020204" pitchFamily="34" charset="0"/>
                        </a:rPr>
                        <a:t>t</a:t>
                      </a:r>
                      <a:r>
                        <a:rPr lang="en-GB" sz="1000" b="1" spc="5" dirty="0">
                          <a:effectLst/>
                          <a:latin typeface="Arial" panose="020B0604020202020204" pitchFamily="34" charset="0"/>
                          <a:ea typeface="Arial" panose="020B0604020202020204" pitchFamily="34" charset="0"/>
                        </a:rPr>
                        <a:t>uden</a:t>
                      </a:r>
                      <a:r>
                        <a:rPr lang="en-GB" sz="1000" b="1" spc="10" dirty="0">
                          <a:effectLst/>
                          <a:latin typeface="Arial" panose="020B0604020202020204" pitchFamily="34" charset="0"/>
                          <a:ea typeface="Arial" panose="020B0604020202020204" pitchFamily="34" charset="0"/>
                        </a:rPr>
                        <a:t>t</a:t>
                      </a:r>
                      <a:r>
                        <a:rPr lang="en-GB" sz="1000" b="1" dirty="0">
                          <a:effectLst/>
                          <a:latin typeface="Arial" panose="020B0604020202020204" pitchFamily="34" charset="0"/>
                          <a:ea typeface="Arial" panose="020B0604020202020204" pitchFamily="34" charset="0"/>
                        </a:rPr>
                        <a:t>s and development of staff.</a:t>
                      </a:r>
                      <a:endParaRPr lang="en-GB" sz="1100" dirty="0">
                        <a:effectLst/>
                        <a:latin typeface="Times New Roman" panose="02020603050405020304" pitchFamily="18" charset="0"/>
                        <a:ea typeface="Times New Roman" panose="02020603050405020304" pitchFamily="18" charset="0"/>
                      </a:endParaRPr>
                    </a:p>
                  </a:txBody>
                  <a:tcPr marL="64274" marR="64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969886"/>
                  </a:ext>
                </a:extLst>
              </a:tr>
            </a:tbl>
          </a:graphicData>
        </a:graphic>
      </p:graphicFrame>
      <p:graphicFrame>
        <p:nvGraphicFramePr>
          <p:cNvPr id="11" name="Table 10">
            <a:extLst>
              <a:ext uri="{FF2B5EF4-FFF2-40B4-BE49-F238E27FC236}">
                <a16:creationId xmlns:a16="http://schemas.microsoft.com/office/drawing/2014/main" id="{B1556DBE-AA5E-E72B-F25F-8AFB4DA43CA2}"/>
              </a:ext>
            </a:extLst>
          </p:cNvPr>
          <p:cNvGraphicFramePr>
            <a:graphicFrameLocks noGrp="1"/>
          </p:cNvGraphicFramePr>
          <p:nvPr>
            <p:extLst>
              <p:ext uri="{D42A27DB-BD31-4B8C-83A1-F6EECF244321}">
                <p14:modId xmlns:p14="http://schemas.microsoft.com/office/powerpoint/2010/main" val="1252260033"/>
              </p:ext>
            </p:extLst>
          </p:nvPr>
        </p:nvGraphicFramePr>
        <p:xfrm>
          <a:off x="542740" y="4509217"/>
          <a:ext cx="5549302" cy="971820"/>
        </p:xfrm>
        <a:graphic>
          <a:graphicData uri="http://schemas.openxmlformats.org/drawingml/2006/table">
            <a:tbl>
              <a:tblPr firstRow="1" firstCol="1" bandRow="1"/>
              <a:tblGrid>
                <a:gridCol w="376877">
                  <a:extLst>
                    <a:ext uri="{9D8B030D-6E8A-4147-A177-3AD203B41FA5}">
                      <a16:colId xmlns:a16="http://schemas.microsoft.com/office/drawing/2014/main" val="2189622127"/>
                    </a:ext>
                  </a:extLst>
                </a:gridCol>
                <a:gridCol w="5172425">
                  <a:extLst>
                    <a:ext uri="{9D8B030D-6E8A-4147-A177-3AD203B41FA5}">
                      <a16:colId xmlns:a16="http://schemas.microsoft.com/office/drawing/2014/main" val="4240455750"/>
                    </a:ext>
                  </a:extLst>
                </a:gridCol>
              </a:tblGrid>
              <a:tr h="155509">
                <a:tc gridSpan="2">
                  <a:txBody>
                    <a:bodyPr/>
                    <a:lstStyle/>
                    <a:p>
                      <a:pPr marL="86360">
                        <a:lnSpc>
                          <a:spcPts val="1355"/>
                        </a:lnSpc>
                        <a:spcAft>
                          <a:spcPts val="0"/>
                        </a:spcAft>
                      </a:pPr>
                      <a:r>
                        <a:rPr lang="en-GB" sz="1000" b="1">
                          <a:effectLst/>
                          <a:latin typeface="Arial" panose="020B0604020202020204" pitchFamily="34" charset="0"/>
                          <a:ea typeface="Arial" panose="020B0604020202020204" pitchFamily="34" charset="0"/>
                        </a:rPr>
                        <a:t>Responsibilities</a:t>
                      </a:r>
                      <a:endParaRPr lang="en-GB" sz="1100">
                        <a:effectLst/>
                        <a:latin typeface="Times New Roman" panose="02020603050405020304" pitchFamily="18" charset="0"/>
                        <a:ea typeface="Times New Roman" panose="02020603050405020304" pitchFamily="18" charset="0"/>
                      </a:endParaRPr>
                    </a:p>
                  </a:txBody>
                  <a:tcPr marL="64274" marR="642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140073097"/>
                  </a:ext>
                </a:extLst>
              </a:tr>
              <a:tr h="157115">
                <a:tc>
                  <a:txBody>
                    <a:bodyPr/>
                    <a:lstStyle/>
                    <a:p>
                      <a:r>
                        <a:rPr lang="en-GB" sz="1000">
                          <a:effectLst/>
                          <a:latin typeface="Arial" panose="020B0604020202020204" pitchFamily="34" charset="0"/>
                          <a:ea typeface="Times New Roman" panose="02020603050405020304" pitchFamily="18" charset="0"/>
                        </a:rPr>
                        <a:t>1.</a:t>
                      </a:r>
                      <a:endParaRPr lang="en-GB" sz="1100">
                        <a:effectLst/>
                        <a:latin typeface="Times New Roman" panose="02020603050405020304" pitchFamily="18" charset="0"/>
                        <a:ea typeface="Times New Roman" panose="02020603050405020304" pitchFamily="18" charset="0"/>
                      </a:endParaRPr>
                    </a:p>
                  </a:txBody>
                  <a:tcPr marL="64274" marR="64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355"/>
                        </a:lnSpc>
                      </a:pPr>
                      <a:r>
                        <a:rPr lang="en-GB" sz="1000" spc="-20">
                          <a:effectLst/>
                          <a:latin typeface="Arial" panose="020B0604020202020204" pitchFamily="34" charset="0"/>
                          <a:ea typeface="Arial" panose="020B0604020202020204" pitchFamily="34" charset="0"/>
                        </a:rPr>
                        <a:t>T</a:t>
                      </a:r>
                      <a:r>
                        <a:rPr lang="en-GB" sz="1000">
                          <a:effectLst/>
                          <a:latin typeface="Arial" panose="020B0604020202020204" pitchFamily="34" charset="0"/>
                          <a:ea typeface="Arial" panose="020B0604020202020204" pitchFamily="34" charset="0"/>
                        </a:rPr>
                        <a:t>o</a:t>
                      </a:r>
                      <a:r>
                        <a:rPr lang="en-GB" sz="1000" spc="45">
                          <a:effectLst/>
                          <a:latin typeface="Arial" panose="020B0604020202020204" pitchFamily="34" charset="0"/>
                          <a:ea typeface="Arial" panose="020B0604020202020204" pitchFamily="34" charset="0"/>
                        </a:rPr>
                        <a:t> </a:t>
                      </a:r>
                      <a:r>
                        <a:rPr lang="en-GB" sz="1000">
                          <a:effectLst/>
                          <a:latin typeface="Arial" panose="020B0604020202020204" pitchFamily="34" charset="0"/>
                          <a:ea typeface="Arial" panose="020B0604020202020204" pitchFamily="34" charset="0"/>
                        </a:rPr>
                        <a:t>contribute to the continuous improvement of the learning experience for students</a:t>
                      </a:r>
                      <a:endParaRPr lang="en-GB" sz="1100">
                        <a:effectLst/>
                        <a:latin typeface="Times New Roman" panose="02020603050405020304" pitchFamily="18" charset="0"/>
                        <a:ea typeface="Times New Roman" panose="02020603050405020304" pitchFamily="18" charset="0"/>
                      </a:endParaRPr>
                    </a:p>
                  </a:txBody>
                  <a:tcPr marL="64274" marR="64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5503447"/>
                  </a:ext>
                </a:extLst>
              </a:tr>
              <a:tr h="157115">
                <a:tc>
                  <a:txBody>
                    <a:bodyPr/>
                    <a:lstStyle/>
                    <a:p>
                      <a:r>
                        <a:rPr lang="en-GB" sz="1000">
                          <a:effectLst/>
                          <a:latin typeface="Arial" panose="020B0604020202020204" pitchFamily="34" charset="0"/>
                          <a:ea typeface="Times New Roman" panose="02020603050405020304" pitchFamily="18" charset="0"/>
                        </a:rPr>
                        <a:t>2.</a:t>
                      </a:r>
                      <a:endParaRPr lang="en-GB" sz="1100">
                        <a:effectLst/>
                        <a:latin typeface="Times New Roman" panose="02020603050405020304" pitchFamily="18" charset="0"/>
                        <a:ea typeface="Times New Roman" panose="02020603050405020304" pitchFamily="18" charset="0"/>
                      </a:endParaRPr>
                    </a:p>
                  </a:txBody>
                  <a:tcPr marL="64274" marR="64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355"/>
                        </a:lnSpc>
                      </a:pPr>
                      <a:r>
                        <a:rPr lang="en-GB" sz="1000">
                          <a:effectLst/>
                          <a:latin typeface="Arial" panose="020B0604020202020204" pitchFamily="34" charset="0"/>
                          <a:ea typeface="Arial" panose="020B0604020202020204" pitchFamily="34" charset="0"/>
                        </a:rPr>
                        <a:t>P</a:t>
                      </a:r>
                      <a:r>
                        <a:rPr lang="en-GB" sz="1000" spc="5">
                          <a:effectLst/>
                          <a:latin typeface="Arial" panose="020B0604020202020204" pitchFamily="34" charset="0"/>
                          <a:ea typeface="Arial" panose="020B0604020202020204" pitchFamily="34" charset="0"/>
                        </a:rPr>
                        <a:t>a</a:t>
                      </a:r>
                      <a:r>
                        <a:rPr lang="en-GB" sz="1000">
                          <a:effectLst/>
                          <a:latin typeface="Arial" panose="020B0604020202020204" pitchFamily="34" charset="0"/>
                          <a:ea typeface="Arial" panose="020B0604020202020204" pitchFamily="34" charset="0"/>
                        </a:rPr>
                        <a:t>rtic</a:t>
                      </a:r>
                      <a:r>
                        <a:rPr lang="en-GB" sz="1000" spc="-5">
                          <a:effectLst/>
                          <a:latin typeface="Arial" panose="020B0604020202020204" pitchFamily="34" charset="0"/>
                          <a:ea typeface="Arial" panose="020B0604020202020204" pitchFamily="34" charset="0"/>
                        </a:rPr>
                        <a:t>i</a:t>
                      </a:r>
                      <a:r>
                        <a:rPr lang="en-GB" sz="1000" spc="5">
                          <a:effectLst/>
                          <a:latin typeface="Arial" panose="020B0604020202020204" pitchFamily="34" charset="0"/>
                          <a:ea typeface="Arial" panose="020B0604020202020204" pitchFamily="34" charset="0"/>
                        </a:rPr>
                        <a:t>pa</a:t>
                      </a:r>
                      <a:r>
                        <a:rPr lang="en-GB" sz="1000" spc="-10">
                          <a:effectLst/>
                          <a:latin typeface="Arial" panose="020B0604020202020204" pitchFamily="34" charset="0"/>
                          <a:ea typeface="Arial" panose="020B0604020202020204" pitchFamily="34" charset="0"/>
                        </a:rPr>
                        <a:t>t</a:t>
                      </a:r>
                      <a:r>
                        <a:rPr lang="en-GB" sz="1000">
                          <a:effectLst/>
                          <a:latin typeface="Arial" panose="020B0604020202020204" pitchFamily="34" charset="0"/>
                          <a:ea typeface="Arial" panose="020B0604020202020204" pitchFamily="34" charset="0"/>
                        </a:rPr>
                        <a:t>e</a:t>
                      </a:r>
                      <a:r>
                        <a:rPr lang="en-GB" sz="1000" spc="5">
                          <a:effectLst/>
                          <a:latin typeface="Arial" panose="020B0604020202020204" pitchFamily="34" charset="0"/>
                          <a:ea typeface="Arial" panose="020B0604020202020204" pitchFamily="34" charset="0"/>
                        </a:rPr>
                        <a:t> </a:t>
                      </a:r>
                      <a:r>
                        <a:rPr lang="en-GB" sz="1000">
                          <a:effectLst/>
                          <a:latin typeface="Arial" panose="020B0604020202020204" pitchFamily="34" charset="0"/>
                          <a:ea typeface="Arial" panose="020B0604020202020204" pitchFamily="34" charset="0"/>
                        </a:rPr>
                        <a:t>in</a:t>
                      </a:r>
                      <a:r>
                        <a:rPr lang="en-GB" sz="1000" spc="5">
                          <a:effectLst/>
                          <a:latin typeface="Arial" panose="020B0604020202020204" pitchFamily="34" charset="0"/>
                          <a:ea typeface="Arial" panose="020B0604020202020204" pitchFamily="34" charset="0"/>
                        </a:rPr>
                        <a:t> </a:t>
                      </a:r>
                      <a:r>
                        <a:rPr lang="en-GB" sz="1000">
                          <a:effectLst/>
                          <a:latin typeface="Arial" panose="020B0604020202020204" pitchFamily="34" charset="0"/>
                          <a:ea typeface="Arial" panose="020B0604020202020204" pitchFamily="34" charset="0"/>
                        </a:rPr>
                        <a:t>k</a:t>
                      </a:r>
                      <a:r>
                        <a:rPr lang="en-GB" sz="1000" spc="5">
                          <a:effectLst/>
                          <a:latin typeface="Arial" panose="020B0604020202020204" pitchFamily="34" charset="0"/>
                          <a:ea typeface="Arial" panose="020B0604020202020204" pitchFamily="34" charset="0"/>
                        </a:rPr>
                        <a:t>e</a:t>
                      </a:r>
                      <a:r>
                        <a:rPr lang="en-GB" sz="1000">
                          <a:effectLst/>
                          <a:latin typeface="Arial" panose="020B0604020202020204" pitchFamily="34" charset="0"/>
                          <a:ea typeface="Arial" panose="020B0604020202020204" pitchFamily="34" charset="0"/>
                        </a:rPr>
                        <a:t>y</a:t>
                      </a:r>
                      <a:r>
                        <a:rPr lang="en-GB" sz="1000" spc="-10">
                          <a:effectLst/>
                          <a:latin typeface="Arial" panose="020B0604020202020204" pitchFamily="34" charset="0"/>
                          <a:ea typeface="Arial" panose="020B0604020202020204" pitchFamily="34" charset="0"/>
                        </a:rPr>
                        <a:t> C</a:t>
                      </a:r>
                      <a:r>
                        <a:rPr lang="en-GB" sz="1000" spc="5">
                          <a:effectLst/>
                          <a:latin typeface="Arial" panose="020B0604020202020204" pitchFamily="34" charset="0"/>
                          <a:ea typeface="Arial" panose="020B0604020202020204" pitchFamily="34" charset="0"/>
                        </a:rPr>
                        <a:t>o</a:t>
                      </a:r>
                      <a:r>
                        <a:rPr lang="en-GB" sz="1000">
                          <a:effectLst/>
                          <a:latin typeface="Arial" panose="020B0604020202020204" pitchFamily="34" charset="0"/>
                          <a:ea typeface="Arial" panose="020B0604020202020204" pitchFamily="34" charset="0"/>
                        </a:rPr>
                        <a:t>l</a:t>
                      </a:r>
                      <a:r>
                        <a:rPr lang="en-GB" sz="1000" spc="-5">
                          <a:effectLst/>
                          <a:latin typeface="Arial" panose="020B0604020202020204" pitchFamily="34" charset="0"/>
                          <a:ea typeface="Arial" panose="020B0604020202020204" pitchFamily="34" charset="0"/>
                        </a:rPr>
                        <a:t>le</a:t>
                      </a:r>
                      <a:r>
                        <a:rPr lang="en-GB" sz="1000" spc="5">
                          <a:effectLst/>
                          <a:latin typeface="Arial" panose="020B0604020202020204" pitchFamily="34" charset="0"/>
                          <a:ea typeface="Arial" panose="020B0604020202020204" pitchFamily="34" charset="0"/>
                        </a:rPr>
                        <a:t>g</a:t>
                      </a:r>
                      <a:r>
                        <a:rPr lang="en-GB" sz="1000">
                          <a:effectLst/>
                          <a:latin typeface="Arial" panose="020B0604020202020204" pitchFamily="34" charset="0"/>
                          <a:ea typeface="Arial" panose="020B0604020202020204" pitchFamily="34" charset="0"/>
                        </a:rPr>
                        <a:t>e</a:t>
                      </a:r>
                      <a:r>
                        <a:rPr lang="en-GB" sz="1000" spc="5">
                          <a:effectLst/>
                          <a:latin typeface="Arial" panose="020B0604020202020204" pitchFamily="34" charset="0"/>
                          <a:ea typeface="Arial" panose="020B0604020202020204" pitchFamily="34" charset="0"/>
                        </a:rPr>
                        <a:t> p</a:t>
                      </a:r>
                      <a:r>
                        <a:rPr lang="en-GB" sz="1000">
                          <a:effectLst/>
                          <a:latin typeface="Arial" panose="020B0604020202020204" pitchFamily="34" charset="0"/>
                          <a:ea typeface="Arial" panose="020B0604020202020204" pitchFamily="34" charset="0"/>
                        </a:rPr>
                        <a:t>roc</a:t>
                      </a:r>
                      <a:r>
                        <a:rPr lang="en-GB" sz="1000" spc="5">
                          <a:effectLst/>
                          <a:latin typeface="Arial" panose="020B0604020202020204" pitchFamily="34" charset="0"/>
                          <a:ea typeface="Arial" panose="020B0604020202020204" pitchFamily="34" charset="0"/>
                        </a:rPr>
                        <a:t>e</a:t>
                      </a:r>
                      <a:r>
                        <a:rPr lang="en-GB" sz="1000">
                          <a:effectLst/>
                          <a:latin typeface="Arial" panose="020B0604020202020204" pitchFamily="34" charset="0"/>
                          <a:ea typeface="Arial" panose="020B0604020202020204" pitchFamily="34" charset="0"/>
                        </a:rPr>
                        <a:t>ss</a:t>
                      </a:r>
                      <a:r>
                        <a:rPr lang="en-GB" sz="1000" spc="5">
                          <a:effectLst/>
                          <a:latin typeface="Arial" panose="020B0604020202020204" pitchFamily="34" charset="0"/>
                          <a:ea typeface="Arial" panose="020B0604020202020204" pitchFamily="34" charset="0"/>
                        </a:rPr>
                        <a:t>e</a:t>
                      </a:r>
                      <a:r>
                        <a:rPr lang="en-GB" sz="1000">
                          <a:effectLst/>
                          <a:latin typeface="Arial" panose="020B0604020202020204" pitchFamily="34" charset="0"/>
                          <a:ea typeface="Arial" panose="020B0604020202020204" pitchFamily="34" charset="0"/>
                        </a:rPr>
                        <a:t>s</a:t>
                      </a:r>
                      <a:r>
                        <a:rPr lang="en-GB" sz="1000" spc="-10">
                          <a:effectLst/>
                          <a:latin typeface="Arial" panose="020B0604020202020204" pitchFamily="34" charset="0"/>
                          <a:ea typeface="Arial" panose="020B0604020202020204" pitchFamily="34" charset="0"/>
                        </a:rPr>
                        <a:t> </a:t>
                      </a:r>
                      <a:r>
                        <a:rPr lang="en-GB" sz="1000" spc="5">
                          <a:effectLst/>
                          <a:latin typeface="Arial" panose="020B0604020202020204" pitchFamily="34" charset="0"/>
                          <a:ea typeface="Arial" panose="020B0604020202020204" pitchFamily="34" charset="0"/>
                        </a:rPr>
                        <a:t>a</a:t>
                      </a:r>
                      <a:r>
                        <a:rPr lang="en-GB" sz="1000">
                          <a:effectLst/>
                          <a:latin typeface="Arial" panose="020B0604020202020204" pitchFamily="34" charset="0"/>
                          <a:ea typeface="Arial" panose="020B0604020202020204" pitchFamily="34" charset="0"/>
                        </a:rPr>
                        <a:t>s re</a:t>
                      </a:r>
                      <a:r>
                        <a:rPr lang="en-GB" sz="1000" spc="-5">
                          <a:effectLst/>
                          <a:latin typeface="Arial" panose="020B0604020202020204" pitchFamily="34" charset="0"/>
                          <a:ea typeface="Arial" panose="020B0604020202020204" pitchFamily="34" charset="0"/>
                        </a:rPr>
                        <a:t>q</a:t>
                      </a:r>
                      <a:r>
                        <a:rPr lang="en-GB" sz="1000" spc="5">
                          <a:effectLst/>
                          <a:latin typeface="Arial" panose="020B0604020202020204" pitchFamily="34" charset="0"/>
                          <a:ea typeface="Arial" panose="020B0604020202020204" pitchFamily="34" charset="0"/>
                        </a:rPr>
                        <a:t>u</a:t>
                      </a:r>
                      <a:r>
                        <a:rPr lang="en-GB" sz="1000">
                          <a:effectLst/>
                          <a:latin typeface="Arial" panose="020B0604020202020204" pitchFamily="34" charset="0"/>
                          <a:ea typeface="Arial" panose="020B0604020202020204" pitchFamily="34" charset="0"/>
                        </a:rPr>
                        <a:t>i</a:t>
                      </a:r>
                      <a:r>
                        <a:rPr lang="en-GB" sz="1000" spc="-5">
                          <a:effectLst/>
                          <a:latin typeface="Arial" panose="020B0604020202020204" pitchFamily="34" charset="0"/>
                          <a:ea typeface="Arial" panose="020B0604020202020204" pitchFamily="34" charset="0"/>
                        </a:rPr>
                        <a:t>r</a:t>
                      </a:r>
                      <a:r>
                        <a:rPr lang="en-GB" sz="1000" spc="5">
                          <a:effectLst/>
                          <a:latin typeface="Arial" panose="020B0604020202020204" pitchFamily="34" charset="0"/>
                          <a:ea typeface="Arial" panose="020B0604020202020204" pitchFamily="34" charset="0"/>
                        </a:rPr>
                        <a:t>e</a:t>
                      </a:r>
                      <a:r>
                        <a:rPr lang="en-GB" sz="1000">
                          <a:effectLst/>
                          <a:latin typeface="Arial" panose="020B0604020202020204" pitchFamily="34" charset="0"/>
                          <a:ea typeface="Arial" panose="020B0604020202020204" pitchFamily="34" charset="0"/>
                        </a:rPr>
                        <a:t>d</a:t>
                      </a:r>
                      <a:r>
                        <a:rPr lang="en-GB" sz="1000" spc="5">
                          <a:effectLst/>
                          <a:latin typeface="Arial" panose="020B0604020202020204" pitchFamily="34" charset="0"/>
                          <a:ea typeface="Arial" panose="020B0604020202020204" pitchFamily="34" charset="0"/>
                        </a:rPr>
                        <a:t> </a:t>
                      </a:r>
                      <a:r>
                        <a:rPr lang="en-GB" sz="1000" spc="-5">
                          <a:effectLst/>
                          <a:latin typeface="Arial" panose="020B0604020202020204" pitchFamily="34" charset="0"/>
                          <a:ea typeface="Arial" panose="020B0604020202020204" pitchFamily="34" charset="0"/>
                        </a:rPr>
                        <a:t>e</a:t>
                      </a:r>
                      <a:r>
                        <a:rPr lang="en-GB" sz="1000">
                          <a:effectLst/>
                          <a:latin typeface="Arial" panose="020B0604020202020204" pitchFamily="34" charset="0"/>
                          <a:ea typeface="Arial" panose="020B0604020202020204" pitchFamily="34" charset="0"/>
                        </a:rPr>
                        <a:t>.</a:t>
                      </a:r>
                      <a:r>
                        <a:rPr lang="en-GB" sz="1000" spc="-5">
                          <a:effectLst/>
                          <a:latin typeface="Arial" panose="020B0604020202020204" pitchFamily="34" charset="0"/>
                          <a:ea typeface="Arial" panose="020B0604020202020204" pitchFamily="34" charset="0"/>
                        </a:rPr>
                        <a:t>g</a:t>
                      </a:r>
                      <a:r>
                        <a:rPr lang="en-GB" sz="1000">
                          <a:effectLst/>
                          <a:latin typeface="Arial" panose="020B0604020202020204" pitchFamily="34" charset="0"/>
                          <a:ea typeface="Arial" panose="020B0604020202020204" pitchFamily="34" charset="0"/>
                        </a:rPr>
                        <a:t>.</a:t>
                      </a:r>
                      <a:r>
                        <a:rPr lang="en-GB" sz="1000" spc="5">
                          <a:effectLst/>
                          <a:latin typeface="Arial" panose="020B0604020202020204" pitchFamily="34" charset="0"/>
                          <a:ea typeface="Arial" panose="020B0604020202020204" pitchFamily="34" charset="0"/>
                        </a:rPr>
                        <a:t> en</a:t>
                      </a:r>
                      <a:r>
                        <a:rPr lang="en-GB" sz="1000">
                          <a:effectLst/>
                          <a:latin typeface="Arial" panose="020B0604020202020204" pitchFamily="34" charset="0"/>
                          <a:ea typeface="Arial" panose="020B0604020202020204" pitchFamily="34" charset="0"/>
                        </a:rPr>
                        <a:t>ro</a:t>
                      </a:r>
                      <a:r>
                        <a:rPr lang="en-GB" sz="1000" spc="-15">
                          <a:effectLst/>
                          <a:latin typeface="Arial" panose="020B0604020202020204" pitchFamily="34" charset="0"/>
                          <a:ea typeface="Arial" panose="020B0604020202020204" pitchFamily="34" charset="0"/>
                        </a:rPr>
                        <a:t>l</a:t>
                      </a:r>
                      <a:r>
                        <a:rPr lang="en-GB" sz="1000" spc="5">
                          <a:effectLst/>
                          <a:latin typeface="Arial" panose="020B0604020202020204" pitchFamily="34" charset="0"/>
                          <a:ea typeface="Arial" panose="020B0604020202020204" pitchFamily="34" charset="0"/>
                        </a:rPr>
                        <a:t>me</a:t>
                      </a:r>
                      <a:r>
                        <a:rPr lang="en-GB" sz="1000" spc="-5">
                          <a:effectLst/>
                          <a:latin typeface="Arial" panose="020B0604020202020204" pitchFamily="34" charset="0"/>
                          <a:ea typeface="Arial" panose="020B0604020202020204" pitchFamily="34" charset="0"/>
                        </a:rPr>
                        <a:t>n</a:t>
                      </a:r>
                      <a:r>
                        <a:rPr lang="en-GB" sz="1000">
                          <a:effectLst/>
                          <a:latin typeface="Arial" panose="020B0604020202020204" pitchFamily="34" charset="0"/>
                          <a:ea typeface="Arial" panose="020B0604020202020204" pitchFamily="34" charset="0"/>
                        </a:rPr>
                        <a:t>t</a:t>
                      </a:r>
                      <a:endParaRPr lang="en-GB" sz="1100">
                        <a:effectLst/>
                        <a:latin typeface="Times New Roman" panose="02020603050405020304" pitchFamily="18" charset="0"/>
                        <a:ea typeface="Times New Roman" panose="02020603050405020304" pitchFamily="18" charset="0"/>
                      </a:endParaRPr>
                    </a:p>
                  </a:txBody>
                  <a:tcPr marL="64274" marR="64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0182445"/>
                  </a:ext>
                </a:extLst>
              </a:tr>
              <a:tr h="157115">
                <a:tc>
                  <a:txBody>
                    <a:bodyPr/>
                    <a:lstStyle/>
                    <a:p>
                      <a:r>
                        <a:rPr lang="en-GB" sz="1000">
                          <a:effectLst/>
                          <a:latin typeface="Arial" panose="020B0604020202020204" pitchFamily="34" charset="0"/>
                          <a:ea typeface="Times New Roman" panose="02020603050405020304" pitchFamily="18" charset="0"/>
                        </a:rPr>
                        <a:t>3.</a:t>
                      </a:r>
                      <a:endParaRPr lang="en-GB" sz="1100">
                        <a:effectLst/>
                        <a:latin typeface="Times New Roman" panose="02020603050405020304" pitchFamily="18" charset="0"/>
                        <a:ea typeface="Times New Roman" panose="02020603050405020304" pitchFamily="18" charset="0"/>
                      </a:endParaRPr>
                    </a:p>
                  </a:txBody>
                  <a:tcPr marL="64274" marR="64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355"/>
                        </a:lnSpc>
                      </a:pPr>
                      <a:r>
                        <a:rPr lang="en-GB" sz="1000" spc="-15">
                          <a:effectLst/>
                          <a:latin typeface="Arial" panose="020B0604020202020204" pitchFamily="34" charset="0"/>
                          <a:ea typeface="Arial" panose="020B0604020202020204" pitchFamily="34" charset="0"/>
                        </a:rPr>
                        <a:t>T</a:t>
                      </a:r>
                      <a:r>
                        <a:rPr lang="en-GB" sz="1000">
                          <a:effectLst/>
                          <a:latin typeface="Arial" panose="020B0604020202020204" pitchFamily="34" charset="0"/>
                          <a:ea typeface="Arial" panose="020B0604020202020204" pitchFamily="34" charset="0"/>
                        </a:rPr>
                        <a:t>o</a:t>
                      </a:r>
                      <a:r>
                        <a:rPr lang="en-GB" sz="1000" spc="-40">
                          <a:effectLst/>
                          <a:latin typeface="Arial" panose="020B0604020202020204" pitchFamily="34" charset="0"/>
                          <a:ea typeface="Arial" panose="020B0604020202020204" pitchFamily="34" charset="0"/>
                        </a:rPr>
                        <a:t> </a:t>
                      </a:r>
                      <a:r>
                        <a:rPr lang="en-GB" sz="1000" spc="-20">
                          <a:effectLst/>
                          <a:latin typeface="Arial" panose="020B0604020202020204" pitchFamily="34" charset="0"/>
                          <a:ea typeface="Arial" panose="020B0604020202020204" pitchFamily="34" charset="0"/>
                        </a:rPr>
                        <a:t>pa</a:t>
                      </a:r>
                      <a:r>
                        <a:rPr lang="en-GB" sz="1000" spc="-30">
                          <a:effectLst/>
                          <a:latin typeface="Arial" panose="020B0604020202020204" pitchFamily="34" charset="0"/>
                          <a:ea typeface="Arial" panose="020B0604020202020204" pitchFamily="34" charset="0"/>
                        </a:rPr>
                        <a:t>r</a:t>
                      </a:r>
                      <a:r>
                        <a:rPr lang="en-GB" sz="1000" spc="-20">
                          <a:effectLst/>
                          <a:latin typeface="Arial" panose="020B0604020202020204" pitchFamily="34" charset="0"/>
                          <a:ea typeface="Arial" panose="020B0604020202020204" pitchFamily="34" charset="0"/>
                        </a:rPr>
                        <a:t>t</a:t>
                      </a:r>
                      <a:r>
                        <a:rPr lang="en-GB" sz="1000" spc="-25">
                          <a:effectLst/>
                          <a:latin typeface="Arial" panose="020B0604020202020204" pitchFamily="34" charset="0"/>
                          <a:ea typeface="Arial" panose="020B0604020202020204" pitchFamily="34" charset="0"/>
                        </a:rPr>
                        <a:t>i</a:t>
                      </a:r>
                      <a:r>
                        <a:rPr lang="en-GB" sz="1000" spc="-10">
                          <a:effectLst/>
                          <a:latin typeface="Arial" panose="020B0604020202020204" pitchFamily="34" charset="0"/>
                          <a:ea typeface="Arial" panose="020B0604020202020204" pitchFamily="34" charset="0"/>
                        </a:rPr>
                        <a:t>c</a:t>
                      </a:r>
                      <a:r>
                        <a:rPr lang="en-GB" sz="1000" spc="-25">
                          <a:effectLst/>
                          <a:latin typeface="Arial" panose="020B0604020202020204" pitchFamily="34" charset="0"/>
                          <a:ea typeface="Arial" panose="020B0604020202020204" pitchFamily="34" charset="0"/>
                        </a:rPr>
                        <a:t>i</a:t>
                      </a:r>
                      <a:r>
                        <a:rPr lang="en-GB" sz="1000" spc="-20">
                          <a:effectLst/>
                          <a:latin typeface="Arial" panose="020B0604020202020204" pitchFamily="34" charset="0"/>
                          <a:ea typeface="Arial" panose="020B0604020202020204" pitchFamily="34" charset="0"/>
                        </a:rPr>
                        <a:t>pat</a:t>
                      </a:r>
                      <a:r>
                        <a:rPr lang="en-GB" sz="1000">
                          <a:effectLst/>
                          <a:latin typeface="Arial" panose="020B0604020202020204" pitchFamily="34" charset="0"/>
                          <a:ea typeface="Arial" panose="020B0604020202020204" pitchFamily="34" charset="0"/>
                        </a:rPr>
                        <a:t>e</a:t>
                      </a:r>
                      <a:r>
                        <a:rPr lang="en-GB" sz="1000" spc="-40">
                          <a:effectLst/>
                          <a:latin typeface="Arial" panose="020B0604020202020204" pitchFamily="34" charset="0"/>
                          <a:ea typeface="Arial" panose="020B0604020202020204" pitchFamily="34" charset="0"/>
                        </a:rPr>
                        <a:t> </a:t>
                      </a:r>
                      <a:r>
                        <a:rPr lang="en-GB" sz="1000" spc="-25">
                          <a:effectLst/>
                          <a:latin typeface="Arial" panose="020B0604020202020204" pitchFamily="34" charset="0"/>
                          <a:ea typeface="Arial" panose="020B0604020202020204" pitchFamily="34" charset="0"/>
                        </a:rPr>
                        <a:t>i</a:t>
                      </a:r>
                      <a:r>
                        <a:rPr lang="en-GB" sz="1000">
                          <a:effectLst/>
                          <a:latin typeface="Arial" panose="020B0604020202020204" pitchFamily="34" charset="0"/>
                          <a:ea typeface="Arial" panose="020B0604020202020204" pitchFamily="34" charset="0"/>
                        </a:rPr>
                        <a:t>n</a:t>
                      </a:r>
                      <a:r>
                        <a:rPr lang="en-GB" sz="1000" spc="-40">
                          <a:effectLst/>
                          <a:latin typeface="Arial" panose="020B0604020202020204" pitchFamily="34" charset="0"/>
                          <a:ea typeface="Arial" panose="020B0604020202020204" pitchFamily="34" charset="0"/>
                        </a:rPr>
                        <a:t> </a:t>
                      </a:r>
                      <a:r>
                        <a:rPr lang="en-GB" sz="1000" spc="-20">
                          <a:effectLst/>
                          <a:latin typeface="Arial" panose="020B0604020202020204" pitchFamily="34" charset="0"/>
                          <a:ea typeface="Arial" panose="020B0604020202020204" pitchFamily="34" charset="0"/>
                        </a:rPr>
                        <a:t>ap</a:t>
                      </a:r>
                      <a:r>
                        <a:rPr lang="en-GB" sz="1000" spc="-5">
                          <a:effectLst/>
                          <a:latin typeface="Arial" panose="020B0604020202020204" pitchFamily="34" charset="0"/>
                          <a:ea typeface="Arial" panose="020B0604020202020204" pitchFamily="34" charset="0"/>
                        </a:rPr>
                        <a:t>p</a:t>
                      </a:r>
                      <a:r>
                        <a:rPr lang="en-GB" sz="1000" spc="-30">
                          <a:effectLst/>
                          <a:latin typeface="Arial" panose="020B0604020202020204" pitchFamily="34" charset="0"/>
                          <a:ea typeface="Arial" panose="020B0604020202020204" pitchFamily="34" charset="0"/>
                        </a:rPr>
                        <a:t>r</a:t>
                      </a:r>
                      <a:r>
                        <a:rPr lang="en-GB" sz="1000" spc="-20">
                          <a:effectLst/>
                          <a:latin typeface="Arial" panose="020B0604020202020204" pitchFamily="34" charset="0"/>
                          <a:ea typeface="Arial" panose="020B0604020202020204" pitchFamily="34" charset="0"/>
                        </a:rPr>
                        <a:t>a</a:t>
                      </a:r>
                      <a:r>
                        <a:rPr lang="en-GB" sz="1000" spc="-15">
                          <a:effectLst/>
                          <a:latin typeface="Arial" panose="020B0604020202020204" pitchFamily="34" charset="0"/>
                          <a:ea typeface="Arial" panose="020B0604020202020204" pitchFamily="34" charset="0"/>
                        </a:rPr>
                        <a:t>i</a:t>
                      </a:r>
                      <a:r>
                        <a:rPr lang="en-GB" sz="1000" spc="-25">
                          <a:effectLst/>
                          <a:latin typeface="Arial" panose="020B0604020202020204" pitchFamily="34" charset="0"/>
                          <a:ea typeface="Arial" panose="020B0604020202020204" pitchFamily="34" charset="0"/>
                        </a:rPr>
                        <a:t>s</a:t>
                      </a:r>
                      <a:r>
                        <a:rPr lang="en-GB" sz="1000" spc="-20">
                          <a:effectLst/>
                          <a:latin typeface="Arial" panose="020B0604020202020204" pitchFamily="34" charset="0"/>
                          <a:ea typeface="Arial" panose="020B0604020202020204" pitchFamily="34" charset="0"/>
                        </a:rPr>
                        <a:t>a</a:t>
                      </a:r>
                      <a:r>
                        <a:rPr lang="en-GB" sz="1000">
                          <a:effectLst/>
                          <a:latin typeface="Arial" panose="020B0604020202020204" pitchFamily="34" charset="0"/>
                          <a:ea typeface="Arial" panose="020B0604020202020204" pitchFamily="34" charset="0"/>
                        </a:rPr>
                        <a:t>l</a:t>
                      </a:r>
                      <a:r>
                        <a:rPr lang="en-GB" sz="1000" spc="-50">
                          <a:effectLst/>
                          <a:latin typeface="Arial" panose="020B0604020202020204" pitchFamily="34" charset="0"/>
                          <a:ea typeface="Arial" panose="020B0604020202020204" pitchFamily="34" charset="0"/>
                        </a:rPr>
                        <a:t> </a:t>
                      </a:r>
                      <a:r>
                        <a:rPr lang="en-GB" sz="1000" spc="-20">
                          <a:effectLst/>
                          <a:latin typeface="Arial" panose="020B0604020202020204" pitchFamily="34" charset="0"/>
                          <a:ea typeface="Arial" panose="020B0604020202020204" pitchFamily="34" charset="0"/>
                        </a:rPr>
                        <a:t>an</a:t>
                      </a:r>
                      <a:r>
                        <a:rPr lang="en-GB" sz="1000">
                          <a:effectLst/>
                          <a:latin typeface="Arial" panose="020B0604020202020204" pitchFamily="34" charset="0"/>
                          <a:ea typeface="Arial" panose="020B0604020202020204" pitchFamily="34" charset="0"/>
                        </a:rPr>
                        <a:t>d</a:t>
                      </a:r>
                      <a:r>
                        <a:rPr lang="en-GB" sz="1000" spc="-40">
                          <a:effectLst/>
                          <a:latin typeface="Arial" panose="020B0604020202020204" pitchFamily="34" charset="0"/>
                          <a:ea typeface="Arial" panose="020B0604020202020204" pitchFamily="34" charset="0"/>
                        </a:rPr>
                        <a:t> </a:t>
                      </a:r>
                      <a:r>
                        <a:rPr lang="en-GB" sz="1000" spc="-20">
                          <a:effectLst/>
                          <a:latin typeface="Arial" panose="020B0604020202020204" pitchFamily="34" charset="0"/>
                          <a:ea typeface="Arial" panose="020B0604020202020204" pitchFamily="34" charset="0"/>
                        </a:rPr>
                        <a:t>t</a:t>
                      </a:r>
                      <a:r>
                        <a:rPr lang="en-GB" sz="1000">
                          <a:effectLst/>
                          <a:latin typeface="Arial" panose="020B0604020202020204" pitchFamily="34" charset="0"/>
                          <a:ea typeface="Arial" panose="020B0604020202020204" pitchFamily="34" charset="0"/>
                        </a:rPr>
                        <a:t>o</a:t>
                      </a:r>
                      <a:r>
                        <a:rPr lang="en-GB" sz="1000" spc="-40">
                          <a:effectLst/>
                          <a:latin typeface="Arial" panose="020B0604020202020204" pitchFamily="34" charset="0"/>
                          <a:ea typeface="Arial" panose="020B0604020202020204" pitchFamily="34" charset="0"/>
                        </a:rPr>
                        <a:t> </a:t>
                      </a:r>
                      <a:r>
                        <a:rPr lang="en-GB" sz="1000" spc="-20">
                          <a:effectLst/>
                          <a:latin typeface="Arial" panose="020B0604020202020204" pitchFamily="34" charset="0"/>
                          <a:ea typeface="Arial" panose="020B0604020202020204" pitchFamily="34" charset="0"/>
                        </a:rPr>
                        <a:t>und</a:t>
                      </a:r>
                      <a:r>
                        <a:rPr lang="en-GB" sz="1000" spc="-5">
                          <a:effectLst/>
                          <a:latin typeface="Arial" panose="020B0604020202020204" pitchFamily="34" charset="0"/>
                          <a:ea typeface="Arial" panose="020B0604020202020204" pitchFamily="34" charset="0"/>
                        </a:rPr>
                        <a:t>e</a:t>
                      </a:r>
                      <a:r>
                        <a:rPr lang="en-GB" sz="1000" spc="-30">
                          <a:effectLst/>
                          <a:latin typeface="Arial" panose="020B0604020202020204" pitchFamily="34" charset="0"/>
                          <a:ea typeface="Arial" panose="020B0604020202020204" pitchFamily="34" charset="0"/>
                        </a:rPr>
                        <a:t>r</a:t>
                      </a:r>
                      <a:r>
                        <a:rPr lang="en-GB" sz="1000" spc="-20">
                          <a:effectLst/>
                          <a:latin typeface="Arial" panose="020B0604020202020204" pitchFamily="34" charset="0"/>
                          <a:ea typeface="Arial" panose="020B0604020202020204" pitchFamily="34" charset="0"/>
                        </a:rPr>
                        <a:t>ta</a:t>
                      </a:r>
                      <a:r>
                        <a:rPr lang="en-GB" sz="1000" spc="-25">
                          <a:effectLst/>
                          <a:latin typeface="Arial" panose="020B0604020202020204" pitchFamily="34" charset="0"/>
                          <a:ea typeface="Arial" panose="020B0604020202020204" pitchFamily="34" charset="0"/>
                        </a:rPr>
                        <a:t>k</a:t>
                      </a:r>
                      <a:r>
                        <a:rPr lang="en-GB" sz="1000">
                          <a:effectLst/>
                          <a:latin typeface="Arial" panose="020B0604020202020204" pitchFamily="34" charset="0"/>
                          <a:ea typeface="Arial" panose="020B0604020202020204" pitchFamily="34" charset="0"/>
                        </a:rPr>
                        <a:t>e</a:t>
                      </a:r>
                      <a:r>
                        <a:rPr lang="en-GB" sz="1000" spc="-40">
                          <a:effectLst/>
                          <a:latin typeface="Arial" panose="020B0604020202020204" pitchFamily="34" charset="0"/>
                          <a:ea typeface="Arial" panose="020B0604020202020204" pitchFamily="34" charset="0"/>
                        </a:rPr>
                        <a:t> </a:t>
                      </a:r>
                      <a:r>
                        <a:rPr lang="en-GB" sz="1000" spc="-10">
                          <a:effectLst/>
                          <a:latin typeface="Arial" panose="020B0604020202020204" pitchFamily="34" charset="0"/>
                          <a:ea typeface="Arial" panose="020B0604020202020204" pitchFamily="34" charset="0"/>
                        </a:rPr>
                        <a:t>st</a:t>
                      </a:r>
                      <a:r>
                        <a:rPr lang="en-GB" sz="1000" spc="-20">
                          <a:effectLst/>
                          <a:latin typeface="Arial" panose="020B0604020202020204" pitchFamily="34" charset="0"/>
                          <a:ea typeface="Arial" panose="020B0604020202020204" pitchFamily="34" charset="0"/>
                        </a:rPr>
                        <a:t>af</a:t>
                      </a:r>
                      <a:r>
                        <a:rPr lang="en-GB" sz="1000">
                          <a:effectLst/>
                          <a:latin typeface="Arial" panose="020B0604020202020204" pitchFamily="34" charset="0"/>
                          <a:ea typeface="Arial" panose="020B0604020202020204" pitchFamily="34" charset="0"/>
                        </a:rPr>
                        <a:t>f</a:t>
                      </a:r>
                      <a:r>
                        <a:rPr lang="en-GB" sz="1000" spc="-30">
                          <a:effectLst/>
                          <a:latin typeface="Arial" panose="020B0604020202020204" pitchFamily="34" charset="0"/>
                          <a:ea typeface="Arial" panose="020B0604020202020204" pitchFamily="34" charset="0"/>
                        </a:rPr>
                        <a:t> </a:t>
                      </a:r>
                      <a:r>
                        <a:rPr lang="en-GB" sz="1000" spc="-20">
                          <a:effectLst/>
                          <a:latin typeface="Arial" panose="020B0604020202020204" pitchFamily="34" charset="0"/>
                          <a:ea typeface="Arial" panose="020B0604020202020204" pitchFamily="34" charset="0"/>
                        </a:rPr>
                        <a:t>de</a:t>
                      </a:r>
                      <a:r>
                        <a:rPr lang="en-GB" sz="1000" spc="-35">
                          <a:effectLst/>
                          <a:latin typeface="Arial" panose="020B0604020202020204" pitchFamily="34" charset="0"/>
                          <a:ea typeface="Arial" panose="020B0604020202020204" pitchFamily="34" charset="0"/>
                        </a:rPr>
                        <a:t>v</a:t>
                      </a:r>
                      <a:r>
                        <a:rPr lang="en-GB" sz="1000" spc="-20">
                          <a:effectLst/>
                          <a:latin typeface="Arial" panose="020B0604020202020204" pitchFamily="34" charset="0"/>
                          <a:ea typeface="Arial" panose="020B0604020202020204" pitchFamily="34" charset="0"/>
                        </a:rPr>
                        <a:t>e</a:t>
                      </a:r>
                      <a:r>
                        <a:rPr lang="en-GB" sz="1000" spc="-25">
                          <a:effectLst/>
                          <a:latin typeface="Arial" panose="020B0604020202020204" pitchFamily="34" charset="0"/>
                          <a:ea typeface="Arial" panose="020B0604020202020204" pitchFamily="34" charset="0"/>
                        </a:rPr>
                        <a:t>l</a:t>
                      </a:r>
                      <a:r>
                        <a:rPr lang="en-GB" sz="1000" spc="-20">
                          <a:effectLst/>
                          <a:latin typeface="Arial" panose="020B0604020202020204" pitchFamily="34" charset="0"/>
                          <a:ea typeface="Arial" panose="020B0604020202020204" pitchFamily="34" charset="0"/>
                        </a:rPr>
                        <a:t>op</a:t>
                      </a:r>
                      <a:r>
                        <a:rPr lang="en-GB" sz="1000" spc="-15">
                          <a:effectLst/>
                          <a:latin typeface="Arial" panose="020B0604020202020204" pitchFamily="34" charset="0"/>
                          <a:ea typeface="Arial" panose="020B0604020202020204" pitchFamily="34" charset="0"/>
                        </a:rPr>
                        <a:t>m</a:t>
                      </a:r>
                      <a:r>
                        <a:rPr lang="en-GB" sz="1000" spc="-20">
                          <a:effectLst/>
                          <a:latin typeface="Arial" panose="020B0604020202020204" pitchFamily="34" charset="0"/>
                          <a:ea typeface="Arial" panose="020B0604020202020204" pitchFamily="34" charset="0"/>
                        </a:rPr>
                        <a:t>en</a:t>
                      </a:r>
                      <a:r>
                        <a:rPr lang="en-GB" sz="1000">
                          <a:effectLst/>
                          <a:latin typeface="Arial" panose="020B0604020202020204" pitchFamily="34" charset="0"/>
                          <a:ea typeface="Arial" panose="020B0604020202020204" pitchFamily="34" charset="0"/>
                        </a:rPr>
                        <a:t>t</a:t>
                      </a:r>
                      <a:r>
                        <a:rPr lang="en-GB" sz="1000" spc="-45">
                          <a:effectLst/>
                          <a:latin typeface="Arial" panose="020B0604020202020204" pitchFamily="34" charset="0"/>
                          <a:ea typeface="Arial" panose="020B0604020202020204" pitchFamily="34" charset="0"/>
                        </a:rPr>
                        <a:t> </a:t>
                      </a:r>
                      <a:r>
                        <a:rPr lang="en-GB" sz="1000" spc="-20">
                          <a:effectLst/>
                          <a:latin typeface="Arial" panose="020B0604020202020204" pitchFamily="34" charset="0"/>
                          <a:ea typeface="Arial" panose="020B0604020202020204" pitchFamily="34" charset="0"/>
                        </a:rPr>
                        <a:t>a</a:t>
                      </a:r>
                      <a:r>
                        <a:rPr lang="en-GB" sz="1000" spc="-25">
                          <a:effectLst/>
                          <a:latin typeface="Arial" panose="020B0604020202020204" pitchFamily="34" charset="0"/>
                          <a:ea typeface="Arial" panose="020B0604020202020204" pitchFamily="34" charset="0"/>
                        </a:rPr>
                        <a:t>c</a:t>
                      </a:r>
                      <a:r>
                        <a:rPr lang="en-GB" sz="1000" spc="-10">
                          <a:effectLst/>
                          <a:latin typeface="Arial" panose="020B0604020202020204" pitchFamily="34" charset="0"/>
                          <a:ea typeface="Arial" panose="020B0604020202020204" pitchFamily="34" charset="0"/>
                        </a:rPr>
                        <a:t>t</a:t>
                      </a:r>
                      <a:r>
                        <a:rPr lang="en-GB" sz="1000" spc="-15">
                          <a:effectLst/>
                          <a:latin typeface="Arial" panose="020B0604020202020204" pitchFamily="34" charset="0"/>
                          <a:ea typeface="Arial" panose="020B0604020202020204" pitchFamily="34" charset="0"/>
                        </a:rPr>
                        <a:t>i</a:t>
                      </a:r>
                      <a:r>
                        <a:rPr lang="en-GB" sz="1000" spc="-25">
                          <a:effectLst/>
                          <a:latin typeface="Arial" panose="020B0604020202020204" pitchFamily="34" charset="0"/>
                          <a:ea typeface="Arial" panose="020B0604020202020204" pitchFamily="34" charset="0"/>
                        </a:rPr>
                        <a:t>vi</a:t>
                      </a:r>
                      <a:r>
                        <a:rPr lang="en-GB" sz="1000" spc="-20">
                          <a:effectLst/>
                          <a:latin typeface="Arial" panose="020B0604020202020204" pitchFamily="34" charset="0"/>
                          <a:ea typeface="Arial" panose="020B0604020202020204" pitchFamily="34" charset="0"/>
                        </a:rPr>
                        <a:t>t</a:t>
                      </a:r>
                      <a:r>
                        <a:rPr lang="en-GB" sz="1000" spc="-15">
                          <a:effectLst/>
                          <a:latin typeface="Arial" panose="020B0604020202020204" pitchFamily="34" charset="0"/>
                          <a:ea typeface="Arial" panose="020B0604020202020204" pitchFamily="34" charset="0"/>
                        </a:rPr>
                        <a:t>i</a:t>
                      </a:r>
                      <a:r>
                        <a:rPr lang="en-GB" sz="1000" spc="-20">
                          <a:effectLst/>
                          <a:latin typeface="Arial" panose="020B0604020202020204" pitchFamily="34" charset="0"/>
                          <a:ea typeface="Arial" panose="020B0604020202020204" pitchFamily="34" charset="0"/>
                        </a:rPr>
                        <a:t>e</a:t>
                      </a:r>
                      <a:r>
                        <a:rPr lang="en-GB" sz="1000">
                          <a:effectLst/>
                          <a:latin typeface="Arial" panose="020B0604020202020204" pitchFamily="34" charset="0"/>
                          <a:ea typeface="Arial" panose="020B0604020202020204" pitchFamily="34" charset="0"/>
                        </a:rPr>
                        <a:t>s</a:t>
                      </a:r>
                      <a:r>
                        <a:rPr lang="en-GB" sz="1000" spc="-45">
                          <a:effectLst/>
                          <a:latin typeface="Arial" panose="020B0604020202020204" pitchFamily="34" charset="0"/>
                          <a:ea typeface="Arial" panose="020B0604020202020204" pitchFamily="34" charset="0"/>
                        </a:rPr>
                        <a:t> </a:t>
                      </a:r>
                      <a:r>
                        <a:rPr lang="en-GB" sz="1000" spc="-20">
                          <a:effectLst/>
                          <a:latin typeface="Arial" panose="020B0604020202020204" pitchFamily="34" charset="0"/>
                          <a:ea typeface="Arial" panose="020B0604020202020204" pitchFamily="34" charset="0"/>
                        </a:rPr>
                        <a:t>a</a:t>
                      </a:r>
                      <a:r>
                        <a:rPr lang="en-GB" sz="1000">
                          <a:effectLst/>
                          <a:latin typeface="Arial" panose="020B0604020202020204" pitchFamily="34" charset="0"/>
                          <a:ea typeface="Arial" panose="020B0604020202020204" pitchFamily="34" charset="0"/>
                        </a:rPr>
                        <a:t>s a</a:t>
                      </a:r>
                      <a:r>
                        <a:rPr lang="en-GB" sz="1000" spc="-20">
                          <a:effectLst/>
                          <a:latin typeface="Arial" panose="020B0604020202020204" pitchFamily="34" charset="0"/>
                          <a:ea typeface="Arial" panose="020B0604020202020204" pitchFamily="34" charset="0"/>
                        </a:rPr>
                        <a:t>pp</a:t>
                      </a:r>
                      <a:r>
                        <a:rPr lang="en-GB" sz="1000" spc="-30">
                          <a:effectLst/>
                          <a:latin typeface="Arial" panose="020B0604020202020204" pitchFamily="34" charset="0"/>
                          <a:ea typeface="Arial" panose="020B0604020202020204" pitchFamily="34" charset="0"/>
                        </a:rPr>
                        <a:t>r</a:t>
                      </a:r>
                      <a:r>
                        <a:rPr lang="en-GB" sz="1000" spc="-20">
                          <a:effectLst/>
                          <a:latin typeface="Arial" panose="020B0604020202020204" pitchFamily="34" charset="0"/>
                          <a:ea typeface="Arial" panose="020B0604020202020204" pitchFamily="34" charset="0"/>
                        </a:rPr>
                        <a:t>op</a:t>
                      </a:r>
                      <a:r>
                        <a:rPr lang="en-GB" sz="1000" spc="-15">
                          <a:effectLst/>
                          <a:latin typeface="Arial" panose="020B0604020202020204" pitchFamily="34" charset="0"/>
                          <a:ea typeface="Arial" panose="020B0604020202020204" pitchFamily="34" charset="0"/>
                        </a:rPr>
                        <a:t>r</a:t>
                      </a:r>
                      <a:r>
                        <a:rPr lang="en-GB" sz="1000" spc="-25">
                          <a:effectLst/>
                          <a:latin typeface="Arial" panose="020B0604020202020204" pitchFamily="34" charset="0"/>
                          <a:ea typeface="Arial" panose="020B0604020202020204" pitchFamily="34" charset="0"/>
                        </a:rPr>
                        <a:t>i</a:t>
                      </a:r>
                      <a:r>
                        <a:rPr lang="en-GB" sz="1000" spc="-20">
                          <a:effectLst/>
                          <a:latin typeface="Arial" panose="020B0604020202020204" pitchFamily="34" charset="0"/>
                          <a:ea typeface="Arial" panose="020B0604020202020204" pitchFamily="34" charset="0"/>
                        </a:rPr>
                        <a:t>at</a:t>
                      </a:r>
                      <a:r>
                        <a:rPr lang="en-GB" sz="1000">
                          <a:effectLst/>
                          <a:latin typeface="Arial" panose="020B0604020202020204" pitchFamily="34" charset="0"/>
                          <a:ea typeface="Arial" panose="020B0604020202020204" pitchFamily="34" charset="0"/>
                        </a:rPr>
                        <a:t>e</a:t>
                      </a:r>
                      <a:endParaRPr lang="en-GB" sz="1100">
                        <a:effectLst/>
                        <a:latin typeface="Times New Roman" panose="02020603050405020304" pitchFamily="18" charset="0"/>
                        <a:ea typeface="Times New Roman" panose="02020603050405020304" pitchFamily="18" charset="0"/>
                      </a:endParaRPr>
                    </a:p>
                  </a:txBody>
                  <a:tcPr marL="64274" marR="64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0717226"/>
                  </a:ext>
                </a:extLst>
              </a:tr>
              <a:tr h="157115">
                <a:tc>
                  <a:txBody>
                    <a:bodyPr/>
                    <a:lstStyle/>
                    <a:p>
                      <a:r>
                        <a:rPr lang="en-GB" sz="1000">
                          <a:effectLst/>
                          <a:latin typeface="Arial" panose="020B0604020202020204" pitchFamily="34" charset="0"/>
                          <a:ea typeface="Times New Roman" panose="02020603050405020304" pitchFamily="18" charset="0"/>
                        </a:rPr>
                        <a:t>4.</a:t>
                      </a:r>
                      <a:endParaRPr lang="en-GB" sz="1100">
                        <a:effectLst/>
                        <a:latin typeface="Times New Roman" panose="02020603050405020304" pitchFamily="18" charset="0"/>
                        <a:ea typeface="Times New Roman" panose="02020603050405020304" pitchFamily="18" charset="0"/>
                      </a:endParaRPr>
                    </a:p>
                  </a:txBody>
                  <a:tcPr marL="64274" marR="64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365"/>
                        </a:lnSpc>
                      </a:pPr>
                      <a:r>
                        <a:rPr lang="en-GB" sz="1000" spc="-15">
                          <a:effectLst/>
                          <a:latin typeface="Arial" panose="020B0604020202020204" pitchFamily="34" charset="0"/>
                          <a:ea typeface="Arial" panose="020B0604020202020204" pitchFamily="34" charset="0"/>
                        </a:rPr>
                        <a:t>T</a:t>
                      </a:r>
                      <a:r>
                        <a:rPr lang="en-GB" sz="1000">
                          <a:effectLst/>
                          <a:latin typeface="Arial" panose="020B0604020202020204" pitchFamily="34" charset="0"/>
                          <a:ea typeface="Arial" panose="020B0604020202020204" pitchFamily="34" charset="0"/>
                        </a:rPr>
                        <a:t>o</a:t>
                      </a:r>
                      <a:r>
                        <a:rPr lang="en-GB" sz="1000" spc="-40">
                          <a:effectLst/>
                          <a:latin typeface="Arial" panose="020B0604020202020204" pitchFamily="34" charset="0"/>
                          <a:ea typeface="Arial" panose="020B0604020202020204" pitchFamily="34" charset="0"/>
                        </a:rPr>
                        <a:t> w</a:t>
                      </a:r>
                      <a:r>
                        <a:rPr lang="en-GB" sz="1000" spc="-5">
                          <a:effectLst/>
                          <a:latin typeface="Arial" panose="020B0604020202020204" pitchFamily="34" charset="0"/>
                          <a:ea typeface="Arial" panose="020B0604020202020204" pitchFamily="34" charset="0"/>
                        </a:rPr>
                        <a:t>o</a:t>
                      </a:r>
                      <a:r>
                        <a:rPr lang="en-GB" sz="1000" spc="-30">
                          <a:effectLst/>
                          <a:latin typeface="Arial" panose="020B0604020202020204" pitchFamily="34" charset="0"/>
                          <a:ea typeface="Arial" panose="020B0604020202020204" pitchFamily="34" charset="0"/>
                        </a:rPr>
                        <a:t>r</a:t>
                      </a:r>
                      <a:r>
                        <a:rPr lang="en-GB" sz="1000">
                          <a:effectLst/>
                          <a:latin typeface="Arial" panose="020B0604020202020204" pitchFamily="34" charset="0"/>
                          <a:ea typeface="Arial" panose="020B0604020202020204" pitchFamily="34" charset="0"/>
                        </a:rPr>
                        <a:t>k</a:t>
                      </a:r>
                      <a:r>
                        <a:rPr lang="en-GB" sz="1000" spc="-45">
                          <a:effectLst/>
                          <a:latin typeface="Arial" panose="020B0604020202020204" pitchFamily="34" charset="0"/>
                          <a:ea typeface="Arial" panose="020B0604020202020204" pitchFamily="34" charset="0"/>
                        </a:rPr>
                        <a:t> </a:t>
                      </a:r>
                      <a:r>
                        <a:rPr lang="en-GB" sz="1000" spc="-10">
                          <a:effectLst/>
                          <a:latin typeface="Arial" panose="020B0604020202020204" pitchFamily="34" charset="0"/>
                          <a:ea typeface="Arial" panose="020B0604020202020204" pitchFamily="34" charset="0"/>
                        </a:rPr>
                        <a:t>f</a:t>
                      </a:r>
                      <a:r>
                        <a:rPr lang="en-GB" sz="1000" spc="-25">
                          <a:effectLst/>
                          <a:latin typeface="Arial" panose="020B0604020202020204" pitchFamily="34" charset="0"/>
                          <a:ea typeface="Arial" panose="020B0604020202020204" pitchFamily="34" charset="0"/>
                        </a:rPr>
                        <a:t>l</a:t>
                      </a:r>
                      <a:r>
                        <a:rPr lang="en-GB" sz="1000" spc="-5">
                          <a:effectLst/>
                          <a:latin typeface="Arial" panose="020B0604020202020204" pitchFamily="34" charset="0"/>
                          <a:ea typeface="Arial" panose="020B0604020202020204" pitchFamily="34" charset="0"/>
                        </a:rPr>
                        <a:t>e</a:t>
                      </a:r>
                      <a:r>
                        <a:rPr lang="en-GB" sz="1000" spc="-25">
                          <a:effectLst/>
                          <a:latin typeface="Arial" panose="020B0604020202020204" pitchFamily="34" charset="0"/>
                          <a:ea typeface="Arial" panose="020B0604020202020204" pitchFamily="34" charset="0"/>
                        </a:rPr>
                        <a:t>xi</a:t>
                      </a:r>
                      <a:r>
                        <a:rPr lang="en-GB" sz="1000" spc="-20">
                          <a:effectLst/>
                          <a:latin typeface="Arial" panose="020B0604020202020204" pitchFamily="34" charset="0"/>
                          <a:ea typeface="Arial" panose="020B0604020202020204" pitchFamily="34" charset="0"/>
                        </a:rPr>
                        <a:t>b</a:t>
                      </a:r>
                      <a:r>
                        <a:rPr lang="en-GB" sz="1000" spc="-15">
                          <a:effectLst/>
                          <a:latin typeface="Arial" panose="020B0604020202020204" pitchFamily="34" charset="0"/>
                          <a:ea typeface="Arial" panose="020B0604020202020204" pitchFamily="34" charset="0"/>
                        </a:rPr>
                        <a:t>l</a:t>
                      </a:r>
                      <a:r>
                        <a:rPr lang="en-GB" sz="1000">
                          <a:effectLst/>
                          <a:latin typeface="Arial" panose="020B0604020202020204" pitchFamily="34" charset="0"/>
                          <a:ea typeface="Arial" panose="020B0604020202020204" pitchFamily="34" charset="0"/>
                        </a:rPr>
                        <a:t>y</a:t>
                      </a:r>
                      <a:r>
                        <a:rPr lang="en-GB" sz="1000" spc="-45">
                          <a:effectLst/>
                          <a:latin typeface="Arial" panose="020B0604020202020204" pitchFamily="34" charset="0"/>
                          <a:ea typeface="Arial" panose="020B0604020202020204" pitchFamily="34" charset="0"/>
                        </a:rPr>
                        <a:t> </a:t>
                      </a:r>
                      <a:r>
                        <a:rPr lang="en-GB" sz="1000" spc="-25">
                          <a:effectLst/>
                          <a:latin typeface="Arial" panose="020B0604020202020204" pitchFamily="34" charset="0"/>
                          <a:ea typeface="Arial" panose="020B0604020202020204" pitchFamily="34" charset="0"/>
                        </a:rPr>
                        <a:t>i</a:t>
                      </a:r>
                      <a:r>
                        <a:rPr lang="en-GB" sz="1000">
                          <a:effectLst/>
                          <a:latin typeface="Arial" panose="020B0604020202020204" pitchFamily="34" charset="0"/>
                          <a:ea typeface="Arial" panose="020B0604020202020204" pitchFamily="34" charset="0"/>
                        </a:rPr>
                        <a:t>n</a:t>
                      </a:r>
                      <a:r>
                        <a:rPr lang="en-GB" sz="1000" spc="-40">
                          <a:effectLst/>
                          <a:latin typeface="Arial" panose="020B0604020202020204" pitchFamily="34" charset="0"/>
                          <a:ea typeface="Arial" panose="020B0604020202020204" pitchFamily="34" charset="0"/>
                        </a:rPr>
                        <a:t> </a:t>
                      </a:r>
                      <a:r>
                        <a:rPr lang="en-GB" sz="1000" spc="-20">
                          <a:effectLst/>
                          <a:latin typeface="Arial" panose="020B0604020202020204" pitchFamily="34" charset="0"/>
                          <a:ea typeface="Arial" panose="020B0604020202020204" pitchFamily="34" charset="0"/>
                        </a:rPr>
                        <a:t>th</a:t>
                      </a:r>
                      <a:r>
                        <a:rPr lang="en-GB" sz="1000">
                          <a:effectLst/>
                          <a:latin typeface="Arial" panose="020B0604020202020204" pitchFamily="34" charset="0"/>
                          <a:ea typeface="Arial" panose="020B0604020202020204" pitchFamily="34" charset="0"/>
                        </a:rPr>
                        <a:t>e</a:t>
                      </a:r>
                      <a:r>
                        <a:rPr lang="en-GB" sz="1000" spc="-30">
                          <a:effectLst/>
                          <a:latin typeface="Arial" panose="020B0604020202020204" pitchFamily="34" charset="0"/>
                          <a:ea typeface="Arial" panose="020B0604020202020204" pitchFamily="34" charset="0"/>
                        </a:rPr>
                        <a:t> </a:t>
                      </a:r>
                      <a:r>
                        <a:rPr lang="en-GB" sz="1000" spc="-15">
                          <a:effectLst/>
                          <a:latin typeface="Arial" panose="020B0604020202020204" pitchFamily="34" charset="0"/>
                          <a:ea typeface="Arial" panose="020B0604020202020204" pitchFamily="34" charset="0"/>
                        </a:rPr>
                        <a:t>i</a:t>
                      </a:r>
                      <a:r>
                        <a:rPr lang="en-GB" sz="1000" spc="-20">
                          <a:effectLst/>
                          <a:latin typeface="Arial" panose="020B0604020202020204" pitchFamily="34" charset="0"/>
                          <a:ea typeface="Arial" panose="020B0604020202020204" pitchFamily="34" charset="0"/>
                        </a:rPr>
                        <a:t>nte</a:t>
                      </a:r>
                      <a:r>
                        <a:rPr lang="en-GB" sz="1000" spc="-30">
                          <a:effectLst/>
                          <a:latin typeface="Arial" panose="020B0604020202020204" pitchFamily="34" charset="0"/>
                          <a:ea typeface="Arial" panose="020B0604020202020204" pitchFamily="34" charset="0"/>
                        </a:rPr>
                        <a:t>r</a:t>
                      </a:r>
                      <a:r>
                        <a:rPr lang="en-GB" sz="1000" spc="-20">
                          <a:effectLst/>
                          <a:latin typeface="Arial" panose="020B0604020202020204" pitchFamily="34" charset="0"/>
                          <a:ea typeface="Arial" panose="020B0604020202020204" pitchFamily="34" charset="0"/>
                        </a:rPr>
                        <a:t>e</a:t>
                      </a:r>
                      <a:r>
                        <a:rPr lang="en-GB" sz="1000" spc="-25">
                          <a:effectLst/>
                          <a:latin typeface="Arial" panose="020B0604020202020204" pitchFamily="34" charset="0"/>
                          <a:ea typeface="Arial" panose="020B0604020202020204" pitchFamily="34" charset="0"/>
                        </a:rPr>
                        <a:t>s</a:t>
                      </a:r>
                      <a:r>
                        <a:rPr lang="en-GB" sz="1000" spc="-20">
                          <a:effectLst/>
                          <a:latin typeface="Arial" panose="020B0604020202020204" pitchFamily="34" charset="0"/>
                          <a:ea typeface="Arial" panose="020B0604020202020204" pitchFamily="34" charset="0"/>
                        </a:rPr>
                        <a:t>t</a:t>
                      </a:r>
                      <a:r>
                        <a:rPr lang="en-GB" sz="1000">
                          <a:effectLst/>
                          <a:latin typeface="Arial" panose="020B0604020202020204" pitchFamily="34" charset="0"/>
                          <a:ea typeface="Arial" panose="020B0604020202020204" pitchFamily="34" charset="0"/>
                        </a:rPr>
                        <a:t>s</a:t>
                      </a:r>
                      <a:r>
                        <a:rPr lang="en-GB" sz="1000" spc="-35">
                          <a:effectLst/>
                          <a:latin typeface="Arial" panose="020B0604020202020204" pitchFamily="34" charset="0"/>
                          <a:ea typeface="Arial" panose="020B0604020202020204" pitchFamily="34" charset="0"/>
                        </a:rPr>
                        <a:t> </a:t>
                      </a:r>
                      <a:r>
                        <a:rPr lang="en-GB" sz="1000" spc="-20">
                          <a:effectLst/>
                          <a:latin typeface="Arial" panose="020B0604020202020204" pitchFamily="34" charset="0"/>
                          <a:ea typeface="Arial" panose="020B0604020202020204" pitchFamily="34" charset="0"/>
                        </a:rPr>
                        <a:t>o</a:t>
                      </a:r>
                      <a:r>
                        <a:rPr lang="en-GB" sz="1000">
                          <a:effectLst/>
                          <a:latin typeface="Arial" panose="020B0604020202020204" pitchFamily="34" charset="0"/>
                          <a:ea typeface="Arial" panose="020B0604020202020204" pitchFamily="34" charset="0"/>
                        </a:rPr>
                        <a:t>f</a:t>
                      </a:r>
                      <a:r>
                        <a:rPr lang="en-GB" sz="1000" spc="-30">
                          <a:effectLst/>
                          <a:latin typeface="Arial" panose="020B0604020202020204" pitchFamily="34" charset="0"/>
                          <a:ea typeface="Arial" panose="020B0604020202020204" pitchFamily="34" charset="0"/>
                        </a:rPr>
                        <a:t> </a:t>
                      </a:r>
                      <a:r>
                        <a:rPr lang="en-GB" sz="1000" spc="-20">
                          <a:effectLst/>
                          <a:latin typeface="Arial" panose="020B0604020202020204" pitchFamily="34" charset="0"/>
                          <a:ea typeface="Arial" panose="020B0604020202020204" pitchFamily="34" charset="0"/>
                        </a:rPr>
                        <a:t>th</a:t>
                      </a:r>
                      <a:r>
                        <a:rPr lang="en-GB" sz="1000">
                          <a:effectLst/>
                          <a:latin typeface="Arial" panose="020B0604020202020204" pitchFamily="34" charset="0"/>
                          <a:ea typeface="Arial" panose="020B0604020202020204" pitchFamily="34" charset="0"/>
                        </a:rPr>
                        <a:t>e</a:t>
                      </a:r>
                      <a:r>
                        <a:rPr lang="en-GB" sz="1000" spc="-40">
                          <a:effectLst/>
                          <a:latin typeface="Arial" panose="020B0604020202020204" pitchFamily="34" charset="0"/>
                          <a:ea typeface="Arial" panose="020B0604020202020204" pitchFamily="34" charset="0"/>
                        </a:rPr>
                        <a:t> </a:t>
                      </a:r>
                      <a:r>
                        <a:rPr lang="en-GB" sz="1000" spc="-20">
                          <a:effectLst/>
                          <a:latin typeface="Arial" panose="020B0604020202020204" pitchFamily="34" charset="0"/>
                          <a:ea typeface="Arial" panose="020B0604020202020204" pitchFamily="34" charset="0"/>
                        </a:rPr>
                        <a:t>o</a:t>
                      </a:r>
                      <a:r>
                        <a:rPr lang="en-GB" sz="1000" spc="-30">
                          <a:effectLst/>
                          <a:latin typeface="Arial" panose="020B0604020202020204" pitchFamily="34" charset="0"/>
                          <a:ea typeface="Arial" panose="020B0604020202020204" pitchFamily="34" charset="0"/>
                        </a:rPr>
                        <a:t>rg</a:t>
                      </a:r>
                      <a:r>
                        <a:rPr lang="en-GB" sz="1000" spc="-20">
                          <a:effectLst/>
                          <a:latin typeface="Arial" panose="020B0604020202020204" pitchFamily="34" charset="0"/>
                          <a:ea typeface="Arial" panose="020B0604020202020204" pitchFamily="34" charset="0"/>
                        </a:rPr>
                        <a:t>a</a:t>
                      </a:r>
                      <a:r>
                        <a:rPr lang="en-GB" sz="1000" spc="-5">
                          <a:effectLst/>
                          <a:latin typeface="Arial" panose="020B0604020202020204" pitchFamily="34" charset="0"/>
                          <a:ea typeface="Arial" panose="020B0604020202020204" pitchFamily="34" charset="0"/>
                        </a:rPr>
                        <a:t>n</a:t>
                      </a:r>
                      <a:r>
                        <a:rPr lang="en-GB" sz="1000" spc="-25">
                          <a:effectLst/>
                          <a:latin typeface="Arial" panose="020B0604020202020204" pitchFamily="34" charset="0"/>
                          <a:ea typeface="Arial" panose="020B0604020202020204" pitchFamily="34" charset="0"/>
                        </a:rPr>
                        <a:t>is</a:t>
                      </a:r>
                      <a:r>
                        <a:rPr lang="en-GB" sz="1000" spc="-5">
                          <a:effectLst/>
                          <a:latin typeface="Arial" panose="020B0604020202020204" pitchFamily="34" charset="0"/>
                          <a:ea typeface="Arial" panose="020B0604020202020204" pitchFamily="34" charset="0"/>
                        </a:rPr>
                        <a:t>a</a:t>
                      </a:r>
                      <a:r>
                        <a:rPr lang="en-GB" sz="1000" spc="-20">
                          <a:effectLst/>
                          <a:latin typeface="Arial" panose="020B0604020202020204" pitchFamily="34" charset="0"/>
                          <a:ea typeface="Arial" panose="020B0604020202020204" pitchFamily="34" charset="0"/>
                        </a:rPr>
                        <a:t>t</a:t>
                      </a:r>
                      <a:r>
                        <a:rPr lang="en-GB" sz="1000" spc="-25">
                          <a:effectLst/>
                          <a:latin typeface="Arial" panose="020B0604020202020204" pitchFamily="34" charset="0"/>
                          <a:ea typeface="Arial" panose="020B0604020202020204" pitchFamily="34" charset="0"/>
                        </a:rPr>
                        <a:t>i</a:t>
                      </a:r>
                      <a:r>
                        <a:rPr lang="en-GB" sz="1000" spc="-20">
                          <a:effectLst/>
                          <a:latin typeface="Arial" panose="020B0604020202020204" pitchFamily="34" charset="0"/>
                          <a:ea typeface="Arial" panose="020B0604020202020204" pitchFamily="34" charset="0"/>
                        </a:rPr>
                        <a:t>o</a:t>
                      </a:r>
                      <a:r>
                        <a:rPr lang="en-GB" sz="1000">
                          <a:effectLst/>
                          <a:latin typeface="Arial" panose="020B0604020202020204" pitchFamily="34" charset="0"/>
                          <a:ea typeface="Arial" panose="020B0604020202020204" pitchFamily="34" charset="0"/>
                        </a:rPr>
                        <a:t>n</a:t>
                      </a:r>
                      <a:r>
                        <a:rPr lang="en-GB" sz="1000" spc="-40">
                          <a:effectLst/>
                          <a:latin typeface="Arial" panose="020B0604020202020204" pitchFamily="34" charset="0"/>
                          <a:ea typeface="Arial" panose="020B0604020202020204" pitchFamily="34" charset="0"/>
                        </a:rPr>
                        <a:t> </a:t>
                      </a:r>
                      <a:r>
                        <a:rPr lang="en-GB" sz="1000" spc="-20">
                          <a:effectLst/>
                          <a:latin typeface="Arial" panose="020B0604020202020204" pitchFamily="34" charset="0"/>
                          <a:ea typeface="Arial" panose="020B0604020202020204" pitchFamily="34" charset="0"/>
                        </a:rPr>
                        <a:t>a</a:t>
                      </a:r>
                      <a:r>
                        <a:rPr lang="en-GB" sz="1000">
                          <a:effectLst/>
                          <a:latin typeface="Arial" panose="020B0604020202020204" pitchFamily="34" charset="0"/>
                          <a:ea typeface="Arial" panose="020B0604020202020204" pitchFamily="34" charset="0"/>
                        </a:rPr>
                        <a:t>s</a:t>
                      </a:r>
                      <a:r>
                        <a:rPr lang="en-GB" sz="1000" spc="-35">
                          <a:effectLst/>
                          <a:latin typeface="Arial" panose="020B0604020202020204" pitchFamily="34" charset="0"/>
                          <a:ea typeface="Arial" panose="020B0604020202020204" pitchFamily="34" charset="0"/>
                        </a:rPr>
                        <a:t> </a:t>
                      </a:r>
                      <a:r>
                        <a:rPr lang="en-GB" sz="1000" spc="-30">
                          <a:effectLst/>
                          <a:latin typeface="Arial" panose="020B0604020202020204" pitchFamily="34" charset="0"/>
                          <a:ea typeface="Arial" panose="020B0604020202020204" pitchFamily="34" charset="0"/>
                        </a:rPr>
                        <a:t>r</a:t>
                      </a:r>
                      <a:r>
                        <a:rPr lang="en-GB" sz="1000" spc="-5">
                          <a:effectLst/>
                          <a:latin typeface="Arial" panose="020B0604020202020204" pitchFamily="34" charset="0"/>
                          <a:ea typeface="Arial" panose="020B0604020202020204" pitchFamily="34" charset="0"/>
                        </a:rPr>
                        <a:t>e</a:t>
                      </a:r>
                      <a:r>
                        <a:rPr lang="en-GB" sz="1000" spc="-30">
                          <a:effectLst/>
                          <a:latin typeface="Arial" panose="020B0604020202020204" pitchFamily="34" charset="0"/>
                          <a:ea typeface="Arial" panose="020B0604020202020204" pitchFamily="34" charset="0"/>
                        </a:rPr>
                        <a:t>q</a:t>
                      </a:r>
                      <a:r>
                        <a:rPr lang="en-GB" sz="1000" spc="-20">
                          <a:effectLst/>
                          <a:latin typeface="Arial" panose="020B0604020202020204" pitchFamily="34" charset="0"/>
                          <a:ea typeface="Arial" panose="020B0604020202020204" pitchFamily="34" charset="0"/>
                        </a:rPr>
                        <a:t>u</a:t>
                      </a:r>
                      <a:r>
                        <a:rPr lang="en-GB" sz="1000" spc="-15">
                          <a:effectLst/>
                          <a:latin typeface="Arial" panose="020B0604020202020204" pitchFamily="34" charset="0"/>
                          <a:ea typeface="Arial" panose="020B0604020202020204" pitchFamily="34" charset="0"/>
                        </a:rPr>
                        <a:t>i</a:t>
                      </a:r>
                      <a:r>
                        <a:rPr lang="en-GB" sz="1000" spc="-30">
                          <a:effectLst/>
                          <a:latin typeface="Arial" panose="020B0604020202020204" pitchFamily="34" charset="0"/>
                          <a:ea typeface="Arial" panose="020B0604020202020204" pitchFamily="34" charset="0"/>
                        </a:rPr>
                        <a:t>r</a:t>
                      </a:r>
                      <a:r>
                        <a:rPr lang="en-GB" sz="1000" spc="-20">
                          <a:effectLst/>
                          <a:latin typeface="Arial" panose="020B0604020202020204" pitchFamily="34" charset="0"/>
                          <a:ea typeface="Arial" panose="020B0604020202020204" pitchFamily="34" charset="0"/>
                        </a:rPr>
                        <a:t>ed</a:t>
                      </a:r>
                      <a:r>
                        <a:rPr lang="en-GB" sz="1000">
                          <a:effectLst/>
                          <a:latin typeface="Arial" panose="020B0604020202020204" pitchFamily="34" charset="0"/>
                          <a:ea typeface="Arial" panose="020B0604020202020204" pitchFamily="34" charset="0"/>
                        </a:rPr>
                        <a:t>.</a:t>
                      </a:r>
                      <a:endParaRPr lang="en-GB" sz="1100">
                        <a:effectLst/>
                        <a:latin typeface="Times New Roman" panose="02020603050405020304" pitchFamily="18" charset="0"/>
                        <a:ea typeface="Times New Roman" panose="02020603050405020304" pitchFamily="18" charset="0"/>
                      </a:endParaRPr>
                    </a:p>
                  </a:txBody>
                  <a:tcPr marL="64274" marR="64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0388045"/>
                  </a:ext>
                </a:extLst>
              </a:tr>
              <a:tr h="157115">
                <a:tc>
                  <a:txBody>
                    <a:bodyPr/>
                    <a:lstStyle/>
                    <a:p>
                      <a:r>
                        <a:rPr lang="en-GB" sz="1000">
                          <a:effectLst/>
                          <a:latin typeface="Arial" panose="020B0604020202020204" pitchFamily="34" charset="0"/>
                          <a:ea typeface="Times New Roman" panose="02020603050405020304" pitchFamily="18" charset="0"/>
                        </a:rPr>
                        <a:t>5.</a:t>
                      </a:r>
                      <a:endParaRPr lang="en-GB" sz="1100">
                        <a:effectLst/>
                        <a:latin typeface="Times New Roman" panose="02020603050405020304" pitchFamily="18" charset="0"/>
                        <a:ea typeface="Times New Roman" panose="02020603050405020304" pitchFamily="18" charset="0"/>
                      </a:endParaRPr>
                    </a:p>
                  </a:txBody>
                  <a:tcPr marL="64274" marR="64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000" spc="-15" dirty="0">
                          <a:effectLst/>
                          <a:latin typeface="Arial" panose="020B0604020202020204" pitchFamily="34" charset="0"/>
                          <a:ea typeface="Arial" panose="020B0604020202020204" pitchFamily="34" charset="0"/>
                        </a:rPr>
                        <a:t>T</a:t>
                      </a:r>
                      <a:r>
                        <a:rPr lang="en-GB" sz="1000" dirty="0">
                          <a:effectLst/>
                          <a:latin typeface="Arial" panose="020B0604020202020204" pitchFamily="34" charset="0"/>
                          <a:ea typeface="Arial" panose="020B0604020202020204" pitchFamily="34" charset="0"/>
                        </a:rPr>
                        <a:t>o</a:t>
                      </a:r>
                      <a:r>
                        <a:rPr lang="en-GB" sz="1000" spc="-40" dirty="0">
                          <a:effectLst/>
                          <a:latin typeface="Arial" panose="020B0604020202020204" pitchFamily="34" charset="0"/>
                          <a:ea typeface="Arial" panose="020B0604020202020204" pitchFamily="34" charset="0"/>
                        </a:rPr>
                        <a:t> </a:t>
                      </a:r>
                      <a:r>
                        <a:rPr lang="en-GB" sz="1000" spc="-20" dirty="0">
                          <a:effectLst/>
                          <a:latin typeface="Arial" panose="020B0604020202020204" pitchFamily="34" charset="0"/>
                          <a:ea typeface="Arial" panose="020B0604020202020204" pitchFamily="34" charset="0"/>
                        </a:rPr>
                        <a:t>a</a:t>
                      </a:r>
                      <a:r>
                        <a:rPr lang="en-GB" sz="1000" spc="-25" dirty="0">
                          <a:effectLst/>
                          <a:latin typeface="Arial" panose="020B0604020202020204" pitchFamily="34" charset="0"/>
                          <a:ea typeface="Arial" panose="020B0604020202020204" pitchFamily="34" charset="0"/>
                        </a:rPr>
                        <a:t>c</a:t>
                      </a:r>
                      <a:r>
                        <a:rPr lang="en-GB" sz="1000" dirty="0">
                          <a:effectLst/>
                          <a:latin typeface="Arial" panose="020B0604020202020204" pitchFamily="34" charset="0"/>
                          <a:ea typeface="Arial" panose="020B0604020202020204" pitchFamily="34" charset="0"/>
                        </a:rPr>
                        <a:t>t</a:t>
                      </a:r>
                      <a:r>
                        <a:rPr lang="en-GB" sz="1000" spc="-45" dirty="0">
                          <a:effectLst/>
                          <a:latin typeface="Arial" panose="020B0604020202020204" pitchFamily="34" charset="0"/>
                          <a:ea typeface="Arial" panose="020B0604020202020204" pitchFamily="34" charset="0"/>
                        </a:rPr>
                        <a:t> </a:t>
                      </a:r>
                      <a:r>
                        <a:rPr lang="en-GB" sz="1000" spc="-20" dirty="0">
                          <a:effectLst/>
                          <a:latin typeface="Arial" panose="020B0604020202020204" pitchFamily="34" charset="0"/>
                          <a:ea typeface="Arial" panose="020B0604020202020204" pitchFamily="34" charset="0"/>
                        </a:rPr>
                        <a:t>a</a:t>
                      </a:r>
                      <a:r>
                        <a:rPr lang="en-GB" sz="1000" dirty="0">
                          <a:effectLst/>
                          <a:latin typeface="Arial" panose="020B0604020202020204" pitchFamily="34" charset="0"/>
                          <a:ea typeface="Arial" panose="020B0604020202020204" pitchFamily="34" charset="0"/>
                        </a:rPr>
                        <a:t>t</a:t>
                      </a:r>
                      <a:r>
                        <a:rPr lang="en-GB" sz="1000" spc="-45" dirty="0">
                          <a:effectLst/>
                          <a:latin typeface="Arial" panose="020B0604020202020204" pitchFamily="34" charset="0"/>
                          <a:ea typeface="Arial" panose="020B0604020202020204" pitchFamily="34" charset="0"/>
                        </a:rPr>
                        <a:t> </a:t>
                      </a:r>
                      <a:r>
                        <a:rPr lang="en-GB" sz="1000" spc="-20" dirty="0">
                          <a:effectLst/>
                          <a:latin typeface="Arial" panose="020B0604020202020204" pitchFamily="34" charset="0"/>
                          <a:ea typeface="Arial" panose="020B0604020202020204" pitchFamily="34" charset="0"/>
                        </a:rPr>
                        <a:t>a</a:t>
                      </a:r>
                      <a:r>
                        <a:rPr lang="en-GB" sz="1000" spc="-25" dirty="0">
                          <a:effectLst/>
                          <a:latin typeface="Arial" panose="020B0604020202020204" pitchFamily="34" charset="0"/>
                          <a:ea typeface="Arial" panose="020B0604020202020204" pitchFamily="34" charset="0"/>
                        </a:rPr>
                        <a:t>l</a:t>
                      </a:r>
                      <a:r>
                        <a:rPr lang="en-GB" sz="1000" dirty="0">
                          <a:effectLst/>
                          <a:latin typeface="Arial" panose="020B0604020202020204" pitchFamily="34" charset="0"/>
                          <a:ea typeface="Arial" panose="020B0604020202020204" pitchFamily="34" charset="0"/>
                        </a:rPr>
                        <a:t>l</a:t>
                      </a:r>
                      <a:r>
                        <a:rPr lang="en-GB" sz="1000" spc="-35" dirty="0">
                          <a:effectLst/>
                          <a:latin typeface="Arial" panose="020B0604020202020204" pitchFamily="34" charset="0"/>
                          <a:ea typeface="Arial" panose="020B0604020202020204" pitchFamily="34" charset="0"/>
                        </a:rPr>
                        <a:t> </a:t>
                      </a:r>
                      <a:r>
                        <a:rPr lang="en-GB" sz="1000" spc="-20" dirty="0">
                          <a:effectLst/>
                          <a:latin typeface="Arial" panose="020B0604020202020204" pitchFamily="34" charset="0"/>
                          <a:ea typeface="Arial" panose="020B0604020202020204" pitchFamily="34" charset="0"/>
                        </a:rPr>
                        <a:t>t</a:t>
                      </a:r>
                      <a:r>
                        <a:rPr lang="en-GB" sz="1000" spc="-25" dirty="0">
                          <a:effectLst/>
                          <a:latin typeface="Arial" panose="020B0604020202020204" pitchFamily="34" charset="0"/>
                          <a:ea typeface="Arial" panose="020B0604020202020204" pitchFamily="34" charset="0"/>
                        </a:rPr>
                        <a:t>i</a:t>
                      </a:r>
                      <a:r>
                        <a:rPr lang="en-GB" sz="1000" spc="-15" dirty="0">
                          <a:effectLst/>
                          <a:latin typeface="Arial" panose="020B0604020202020204" pitchFamily="34" charset="0"/>
                          <a:ea typeface="Arial" panose="020B0604020202020204" pitchFamily="34" charset="0"/>
                        </a:rPr>
                        <a:t>m</a:t>
                      </a:r>
                      <a:r>
                        <a:rPr lang="en-GB" sz="1000" spc="-20" dirty="0">
                          <a:effectLst/>
                          <a:latin typeface="Arial" panose="020B0604020202020204" pitchFamily="34" charset="0"/>
                          <a:ea typeface="Arial" panose="020B0604020202020204" pitchFamily="34" charset="0"/>
                        </a:rPr>
                        <a:t>e</a:t>
                      </a:r>
                      <a:r>
                        <a:rPr lang="en-GB" sz="1000" dirty="0">
                          <a:effectLst/>
                          <a:latin typeface="Arial" panose="020B0604020202020204" pitchFamily="34" charset="0"/>
                          <a:ea typeface="Arial" panose="020B0604020202020204" pitchFamily="34" charset="0"/>
                        </a:rPr>
                        <a:t>s</a:t>
                      </a:r>
                      <a:r>
                        <a:rPr lang="en-GB" sz="1000" spc="-35" dirty="0">
                          <a:effectLst/>
                          <a:latin typeface="Arial" panose="020B0604020202020204" pitchFamily="34" charset="0"/>
                          <a:ea typeface="Arial" panose="020B0604020202020204" pitchFamily="34" charset="0"/>
                        </a:rPr>
                        <a:t> </a:t>
                      </a:r>
                      <a:r>
                        <a:rPr lang="en-GB" sz="1000" spc="-25" dirty="0">
                          <a:effectLst/>
                          <a:latin typeface="Arial" panose="020B0604020202020204" pitchFamily="34" charset="0"/>
                          <a:ea typeface="Arial" panose="020B0604020202020204" pitchFamily="34" charset="0"/>
                        </a:rPr>
                        <a:t>i</a:t>
                      </a:r>
                      <a:r>
                        <a:rPr lang="en-GB" sz="1000" dirty="0">
                          <a:effectLst/>
                          <a:latin typeface="Arial" panose="020B0604020202020204" pitchFamily="34" charset="0"/>
                          <a:ea typeface="Arial" panose="020B0604020202020204" pitchFamily="34" charset="0"/>
                        </a:rPr>
                        <a:t>n</a:t>
                      </a:r>
                      <a:r>
                        <a:rPr lang="en-GB" sz="1000" spc="-40" dirty="0">
                          <a:effectLst/>
                          <a:latin typeface="Arial" panose="020B0604020202020204" pitchFamily="34" charset="0"/>
                          <a:ea typeface="Arial" panose="020B0604020202020204" pitchFamily="34" charset="0"/>
                        </a:rPr>
                        <a:t> </a:t>
                      </a:r>
                      <a:r>
                        <a:rPr lang="en-GB" sz="1000" spc="-20" dirty="0">
                          <a:effectLst/>
                          <a:latin typeface="Arial" panose="020B0604020202020204" pitchFamily="34" charset="0"/>
                          <a:ea typeface="Arial" panose="020B0604020202020204" pitchFamily="34" charset="0"/>
                        </a:rPr>
                        <a:t>a</a:t>
                      </a:r>
                      <a:r>
                        <a:rPr lang="en-GB" sz="1000" spc="-10" dirty="0">
                          <a:effectLst/>
                          <a:latin typeface="Arial" panose="020B0604020202020204" pitchFamily="34" charset="0"/>
                          <a:ea typeface="Arial" panose="020B0604020202020204" pitchFamily="34" charset="0"/>
                        </a:rPr>
                        <a:t>c</a:t>
                      </a:r>
                      <a:r>
                        <a:rPr lang="en-GB" sz="1000" spc="-25" dirty="0">
                          <a:effectLst/>
                          <a:latin typeface="Arial" panose="020B0604020202020204" pitchFamily="34" charset="0"/>
                          <a:ea typeface="Arial" panose="020B0604020202020204" pitchFamily="34" charset="0"/>
                        </a:rPr>
                        <a:t>c</a:t>
                      </a:r>
                      <a:r>
                        <a:rPr lang="en-GB" sz="1000" spc="-20" dirty="0">
                          <a:effectLst/>
                          <a:latin typeface="Arial" panose="020B0604020202020204" pitchFamily="34" charset="0"/>
                          <a:ea typeface="Arial" panose="020B0604020202020204" pitchFamily="34" charset="0"/>
                        </a:rPr>
                        <a:t>o</a:t>
                      </a:r>
                      <a:r>
                        <a:rPr lang="en-GB" sz="1000" spc="-30" dirty="0">
                          <a:effectLst/>
                          <a:latin typeface="Arial" panose="020B0604020202020204" pitchFamily="34" charset="0"/>
                          <a:ea typeface="Arial" panose="020B0604020202020204" pitchFamily="34" charset="0"/>
                        </a:rPr>
                        <a:t>r</a:t>
                      </a:r>
                      <a:r>
                        <a:rPr lang="en-GB" sz="1000" spc="-20" dirty="0">
                          <a:effectLst/>
                          <a:latin typeface="Arial" panose="020B0604020202020204" pitchFamily="34" charset="0"/>
                          <a:ea typeface="Arial" panose="020B0604020202020204" pitchFamily="34" charset="0"/>
                        </a:rPr>
                        <a:t>dan</a:t>
                      </a:r>
                      <a:r>
                        <a:rPr lang="en-GB" sz="1000" spc="-25" dirty="0">
                          <a:effectLst/>
                          <a:latin typeface="Arial" panose="020B0604020202020204" pitchFamily="34" charset="0"/>
                          <a:ea typeface="Arial" panose="020B0604020202020204" pitchFamily="34" charset="0"/>
                        </a:rPr>
                        <a:t>c</a:t>
                      </a:r>
                      <a:r>
                        <a:rPr lang="en-GB" sz="1000" dirty="0">
                          <a:effectLst/>
                          <a:latin typeface="Arial" panose="020B0604020202020204" pitchFamily="34" charset="0"/>
                          <a:ea typeface="Arial" panose="020B0604020202020204" pitchFamily="34" charset="0"/>
                        </a:rPr>
                        <a:t>e</a:t>
                      </a:r>
                      <a:r>
                        <a:rPr lang="en-GB" sz="1000" spc="-30" dirty="0">
                          <a:effectLst/>
                          <a:latin typeface="Arial" panose="020B0604020202020204" pitchFamily="34" charset="0"/>
                          <a:ea typeface="Arial" panose="020B0604020202020204" pitchFamily="34" charset="0"/>
                        </a:rPr>
                        <a:t> </a:t>
                      </a:r>
                      <a:r>
                        <a:rPr lang="en-GB" sz="1000" spc="-25" dirty="0">
                          <a:effectLst/>
                          <a:latin typeface="Arial" panose="020B0604020202020204" pitchFamily="34" charset="0"/>
                          <a:ea typeface="Arial" panose="020B0604020202020204" pitchFamily="34" charset="0"/>
                        </a:rPr>
                        <a:t>wi</a:t>
                      </a:r>
                      <a:r>
                        <a:rPr lang="en-GB" sz="1000" spc="-20" dirty="0">
                          <a:effectLst/>
                          <a:latin typeface="Arial" panose="020B0604020202020204" pitchFamily="34" charset="0"/>
                          <a:ea typeface="Arial" panose="020B0604020202020204" pitchFamily="34" charset="0"/>
                        </a:rPr>
                        <a:t>t</a:t>
                      </a:r>
                      <a:r>
                        <a:rPr lang="en-GB" sz="1000" dirty="0">
                          <a:effectLst/>
                          <a:latin typeface="Arial" panose="020B0604020202020204" pitchFamily="34" charset="0"/>
                          <a:ea typeface="Arial" panose="020B0604020202020204" pitchFamily="34" charset="0"/>
                        </a:rPr>
                        <a:t>h</a:t>
                      </a:r>
                      <a:r>
                        <a:rPr lang="en-GB" sz="1000" spc="-30" dirty="0">
                          <a:effectLst/>
                          <a:latin typeface="Arial" panose="020B0604020202020204" pitchFamily="34" charset="0"/>
                          <a:ea typeface="Arial" panose="020B0604020202020204" pitchFamily="34" charset="0"/>
                        </a:rPr>
                        <a:t> </a:t>
                      </a:r>
                      <a:r>
                        <a:rPr lang="en-GB" sz="1000" spc="-25" dirty="0">
                          <a:effectLst/>
                          <a:latin typeface="Arial" panose="020B0604020202020204" pitchFamily="34" charset="0"/>
                          <a:ea typeface="Arial" panose="020B0604020202020204" pitchFamily="34" charset="0"/>
                        </a:rPr>
                        <a:t>C</a:t>
                      </a:r>
                      <a:r>
                        <a:rPr lang="en-GB" sz="1000" spc="-5" dirty="0">
                          <a:effectLst/>
                          <a:latin typeface="Arial" panose="020B0604020202020204" pitchFamily="34" charset="0"/>
                          <a:ea typeface="Arial" panose="020B0604020202020204" pitchFamily="34" charset="0"/>
                        </a:rPr>
                        <a:t>o</a:t>
                      </a:r>
                      <a:r>
                        <a:rPr lang="en-GB" sz="1000" spc="-25" dirty="0">
                          <a:effectLst/>
                          <a:latin typeface="Arial" panose="020B0604020202020204" pitchFamily="34" charset="0"/>
                          <a:ea typeface="Arial" panose="020B0604020202020204" pitchFamily="34" charset="0"/>
                        </a:rPr>
                        <a:t>ll</a:t>
                      </a:r>
                      <a:r>
                        <a:rPr lang="en-GB" sz="1000" spc="-5" dirty="0">
                          <a:effectLst/>
                          <a:latin typeface="Arial" panose="020B0604020202020204" pitchFamily="34" charset="0"/>
                          <a:ea typeface="Arial" panose="020B0604020202020204" pitchFamily="34" charset="0"/>
                        </a:rPr>
                        <a:t>e</a:t>
                      </a:r>
                      <a:r>
                        <a:rPr lang="en-GB" sz="1000" spc="-30" dirty="0">
                          <a:effectLst/>
                          <a:latin typeface="Arial" panose="020B0604020202020204" pitchFamily="34" charset="0"/>
                          <a:ea typeface="Arial" panose="020B0604020202020204" pitchFamily="34" charset="0"/>
                        </a:rPr>
                        <a:t>g</a:t>
                      </a:r>
                      <a:r>
                        <a:rPr lang="en-GB" sz="1000" dirty="0">
                          <a:effectLst/>
                          <a:latin typeface="Arial" panose="020B0604020202020204" pitchFamily="34" charset="0"/>
                          <a:ea typeface="Arial" panose="020B0604020202020204" pitchFamily="34" charset="0"/>
                        </a:rPr>
                        <a:t>e</a:t>
                      </a:r>
                      <a:r>
                        <a:rPr lang="en-GB" sz="1000" spc="-30" dirty="0">
                          <a:effectLst/>
                          <a:latin typeface="Arial" panose="020B0604020202020204" pitchFamily="34" charset="0"/>
                          <a:ea typeface="Arial" panose="020B0604020202020204" pitchFamily="34" charset="0"/>
                        </a:rPr>
                        <a:t> </a:t>
                      </a:r>
                      <a:r>
                        <a:rPr lang="en-GB" sz="1000" spc="-20" dirty="0">
                          <a:effectLst/>
                          <a:latin typeface="Arial" panose="020B0604020202020204" pitchFamily="34" charset="0"/>
                          <a:ea typeface="Arial" panose="020B0604020202020204" pitchFamily="34" charset="0"/>
                        </a:rPr>
                        <a:t>po</a:t>
                      </a:r>
                      <a:r>
                        <a:rPr lang="en-GB" sz="1000" spc="-25" dirty="0">
                          <a:effectLst/>
                          <a:latin typeface="Arial" panose="020B0604020202020204" pitchFamily="34" charset="0"/>
                          <a:ea typeface="Arial" panose="020B0604020202020204" pitchFamily="34" charset="0"/>
                        </a:rPr>
                        <a:t>li</a:t>
                      </a:r>
                      <a:r>
                        <a:rPr lang="en-GB" sz="1000" spc="-10" dirty="0">
                          <a:effectLst/>
                          <a:latin typeface="Arial" panose="020B0604020202020204" pitchFamily="34" charset="0"/>
                          <a:ea typeface="Arial" panose="020B0604020202020204" pitchFamily="34" charset="0"/>
                        </a:rPr>
                        <a:t>c</a:t>
                      </a:r>
                      <a:r>
                        <a:rPr lang="en-GB" sz="1000" spc="-25" dirty="0">
                          <a:effectLst/>
                          <a:latin typeface="Arial" panose="020B0604020202020204" pitchFamily="34" charset="0"/>
                          <a:ea typeface="Arial" panose="020B0604020202020204" pitchFamily="34" charset="0"/>
                        </a:rPr>
                        <a:t>i</a:t>
                      </a:r>
                      <a:r>
                        <a:rPr lang="en-GB" sz="1000" spc="-20" dirty="0">
                          <a:effectLst/>
                          <a:latin typeface="Arial" panose="020B0604020202020204" pitchFamily="34" charset="0"/>
                          <a:ea typeface="Arial" panose="020B0604020202020204" pitchFamily="34" charset="0"/>
                        </a:rPr>
                        <a:t>e</a:t>
                      </a:r>
                      <a:r>
                        <a:rPr lang="en-GB" sz="1000" dirty="0">
                          <a:effectLst/>
                          <a:latin typeface="Arial" panose="020B0604020202020204" pitchFamily="34" charset="0"/>
                          <a:ea typeface="Arial" panose="020B0604020202020204" pitchFamily="34" charset="0"/>
                        </a:rPr>
                        <a:t>s</a:t>
                      </a:r>
                      <a:r>
                        <a:rPr lang="en-GB" sz="1000" spc="-45" dirty="0">
                          <a:effectLst/>
                          <a:latin typeface="Arial" panose="020B0604020202020204" pitchFamily="34" charset="0"/>
                          <a:ea typeface="Arial" panose="020B0604020202020204" pitchFamily="34" charset="0"/>
                        </a:rPr>
                        <a:t>.</a:t>
                      </a:r>
                      <a:endParaRPr lang="en-GB" sz="1100" dirty="0">
                        <a:effectLst/>
                        <a:latin typeface="Times New Roman" panose="02020603050405020304" pitchFamily="18" charset="0"/>
                        <a:ea typeface="Times New Roman" panose="02020603050405020304" pitchFamily="18" charset="0"/>
                      </a:endParaRPr>
                    </a:p>
                  </a:txBody>
                  <a:tcPr marL="64274" marR="64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2893688"/>
                  </a:ext>
                </a:extLst>
              </a:tr>
            </a:tbl>
          </a:graphicData>
        </a:graphic>
      </p:graphicFrame>
      <p:graphicFrame>
        <p:nvGraphicFramePr>
          <p:cNvPr id="13" name="Table 12">
            <a:extLst>
              <a:ext uri="{FF2B5EF4-FFF2-40B4-BE49-F238E27FC236}">
                <a16:creationId xmlns:a16="http://schemas.microsoft.com/office/drawing/2014/main" id="{5346A68B-9719-B0DA-7505-32A45DDA229F}"/>
              </a:ext>
            </a:extLst>
          </p:cNvPr>
          <p:cNvGraphicFramePr>
            <a:graphicFrameLocks noGrp="1"/>
          </p:cNvGraphicFramePr>
          <p:nvPr>
            <p:extLst>
              <p:ext uri="{D42A27DB-BD31-4B8C-83A1-F6EECF244321}">
                <p14:modId xmlns:p14="http://schemas.microsoft.com/office/powerpoint/2010/main" val="847980769"/>
              </p:ext>
            </p:extLst>
          </p:nvPr>
        </p:nvGraphicFramePr>
        <p:xfrm>
          <a:off x="542740" y="5721136"/>
          <a:ext cx="5549302" cy="3025140"/>
        </p:xfrm>
        <a:graphic>
          <a:graphicData uri="http://schemas.openxmlformats.org/drawingml/2006/table">
            <a:tbl>
              <a:tblPr firstRow="1" firstCol="1" lastRow="1" lastCol="1" bandRow="1" bandCol="1"/>
              <a:tblGrid>
                <a:gridCol w="540222">
                  <a:extLst>
                    <a:ext uri="{9D8B030D-6E8A-4147-A177-3AD203B41FA5}">
                      <a16:colId xmlns:a16="http://schemas.microsoft.com/office/drawing/2014/main" val="1108416233"/>
                    </a:ext>
                  </a:extLst>
                </a:gridCol>
                <a:gridCol w="5009080">
                  <a:extLst>
                    <a:ext uri="{9D8B030D-6E8A-4147-A177-3AD203B41FA5}">
                      <a16:colId xmlns:a16="http://schemas.microsoft.com/office/drawing/2014/main" val="2283792569"/>
                    </a:ext>
                  </a:extLst>
                </a:gridCol>
              </a:tblGrid>
              <a:tr h="1534154">
                <a:tc gridSpan="2">
                  <a:txBody>
                    <a:bodyPr/>
                    <a:lstStyle/>
                    <a:p>
                      <a:pPr marL="1371600" indent="-1371600"/>
                      <a:r>
                        <a:rPr lang="en-GB" sz="1000" b="1">
                          <a:effectLst/>
                          <a:latin typeface="Arial" panose="020B0604020202020204" pitchFamily="34" charset="0"/>
                          <a:ea typeface="Times New Roman" panose="02020603050405020304" pitchFamily="18" charset="0"/>
                        </a:rPr>
                        <a:t>Duties and Responsibilities</a:t>
                      </a:r>
                      <a:r>
                        <a:rPr lang="en-GB" sz="1000">
                          <a:effectLst/>
                          <a:latin typeface="Arial" panose="020B0604020202020204" pitchFamily="34" charset="0"/>
                          <a:ea typeface="Times New Roman" panose="02020603050405020304" pitchFamily="18" charset="0"/>
                        </a:rPr>
                        <a:t>:</a:t>
                      </a:r>
                      <a:endParaRPr lang="en-GB" sz="1100">
                        <a:effectLst/>
                        <a:latin typeface="Times New Roman" panose="02020603050405020304" pitchFamily="18" charset="0"/>
                        <a:ea typeface="Times New Roman" panose="02020603050405020304" pitchFamily="18" charset="0"/>
                      </a:endParaRPr>
                    </a:p>
                    <a:p>
                      <a:pPr marL="1371600" indent="-1371600"/>
                      <a:r>
                        <a:rPr lang="en-GB" sz="1000">
                          <a:effectLst/>
                          <a:latin typeface="Arial" panose="020B0604020202020204" pitchFamily="34" charset="0"/>
                          <a:ea typeface="Times New Roman" panose="02020603050405020304" pitchFamily="18" charset="0"/>
                        </a:rPr>
                        <a:t> </a:t>
                      </a:r>
                      <a:endParaRPr lang="en-GB" sz="1100">
                        <a:effectLst/>
                        <a:latin typeface="Times New Roman" panose="02020603050405020304" pitchFamily="18" charset="0"/>
                        <a:ea typeface="Times New Roman" panose="02020603050405020304" pitchFamily="18" charset="0"/>
                      </a:endParaRPr>
                    </a:p>
                    <a:p>
                      <a:pPr marL="104140">
                        <a:lnSpc>
                          <a:spcPts val="1250"/>
                        </a:lnSpc>
                        <a:spcAft>
                          <a:spcPts val="0"/>
                        </a:spcAft>
                      </a:pPr>
                      <a:r>
                        <a:rPr lang="en-GB" sz="1000">
                          <a:effectLst/>
                          <a:latin typeface="Arial" panose="020B0604020202020204" pitchFamily="34" charset="0"/>
                          <a:ea typeface="Times New Roman" panose="02020603050405020304" pitchFamily="18" charset="0"/>
                        </a:rPr>
                        <a:t>Curriculum Leaders are responsible to the Head of Department for the organisation and teaching of their subject in accordance with curricular policy laid down by the Principal.</a:t>
                      </a:r>
                      <a:endParaRPr lang="en-GB" sz="1100">
                        <a:effectLst/>
                        <a:latin typeface="Times New Roman" panose="02020603050405020304" pitchFamily="18" charset="0"/>
                        <a:ea typeface="Times New Roman" panose="02020603050405020304" pitchFamily="18" charset="0"/>
                      </a:endParaRPr>
                    </a:p>
                    <a:p>
                      <a:pPr marL="64770">
                        <a:lnSpc>
                          <a:spcPts val="1250"/>
                        </a:lnSpc>
                        <a:spcAft>
                          <a:spcPts val="0"/>
                        </a:spcAft>
                      </a:pPr>
                      <a:r>
                        <a:rPr lang="en-GB" sz="1000">
                          <a:effectLst/>
                          <a:latin typeface="Arial" panose="020B0604020202020204" pitchFamily="34" charset="0"/>
                          <a:ea typeface="Times New Roman" panose="02020603050405020304" pitchFamily="18" charset="0"/>
                        </a:rPr>
                        <a:t> </a:t>
                      </a:r>
                      <a:endParaRPr lang="en-GB" sz="1100">
                        <a:effectLst/>
                        <a:latin typeface="Times New Roman" panose="02020603050405020304" pitchFamily="18" charset="0"/>
                        <a:ea typeface="Times New Roman" panose="02020603050405020304" pitchFamily="18" charset="0"/>
                      </a:endParaRPr>
                    </a:p>
                    <a:p>
                      <a:pPr marL="104140">
                        <a:lnSpc>
                          <a:spcPct val="107000"/>
                        </a:lnSpc>
                        <a:spcAft>
                          <a:spcPts val="800"/>
                        </a:spcAft>
                      </a:pPr>
                      <a:r>
                        <a:rPr lang="en-GB" sz="1000">
                          <a:effectLst/>
                          <a:latin typeface="Arial" panose="020B0604020202020204" pitchFamily="34" charset="0"/>
                          <a:ea typeface="Calibri" panose="020F0502020204030204" pitchFamily="34" charset="0"/>
                        </a:rPr>
                        <a:t>The generalised duties and responsibilities laid down in the SFCA Teaching Staff Conditions of Service handbook apply to teaching staff.  These should be read in conjunction with this outline job description.</a:t>
                      </a:r>
                      <a:endParaRPr lang="en-GB" sz="1100">
                        <a:effectLst/>
                        <a:latin typeface="Times New Roman" panose="02020603050405020304" pitchFamily="18" charset="0"/>
                        <a:ea typeface="Times New Roman" panose="02020603050405020304" pitchFamily="18" charset="0"/>
                      </a:endParaRPr>
                    </a:p>
                    <a:p>
                      <a:pPr marL="64770">
                        <a:lnSpc>
                          <a:spcPts val="1250"/>
                        </a:lnSpc>
                        <a:spcAft>
                          <a:spcPts val="0"/>
                        </a:spcAft>
                      </a:pPr>
                      <a:r>
                        <a:rPr lang="en-GB" sz="1000" spc="10">
                          <a:effectLst/>
                          <a:latin typeface="Arial" panose="020B0604020202020204" pitchFamily="34" charset="0"/>
                          <a:ea typeface="Arial" panose="020B0604020202020204" pitchFamily="34" charset="0"/>
                        </a:rPr>
                        <a:t> </a:t>
                      </a:r>
                      <a:endParaRPr lang="en-GB" sz="11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346977046"/>
                  </a:ext>
                </a:extLst>
              </a:tr>
              <a:tr h="491847">
                <a:tc>
                  <a:txBody>
                    <a:bodyPr/>
                    <a:lstStyle/>
                    <a:p>
                      <a:pPr marL="64770">
                        <a:lnSpc>
                          <a:spcPts val="1235"/>
                        </a:lnSpc>
                        <a:spcAft>
                          <a:spcPts val="0"/>
                        </a:spcAft>
                      </a:pPr>
                      <a:r>
                        <a:rPr lang="en-GB" sz="1100" b="1">
                          <a:effectLst/>
                          <a:latin typeface="Arial" panose="020B0604020202020204" pitchFamily="34" charset="0"/>
                          <a:ea typeface="Arial" panose="020B0604020202020204" pitchFamily="34" charset="0"/>
                        </a:rPr>
                        <a:t>a</a:t>
                      </a:r>
                      <a:endParaRPr lang="en-GB" sz="11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a:txBody>
                    <a:bodyPr/>
                    <a:lstStyle/>
                    <a:p>
                      <a:pPr>
                        <a:lnSpc>
                          <a:spcPts val="1250"/>
                        </a:lnSpc>
                        <a:spcAft>
                          <a:spcPts val="0"/>
                        </a:spcAft>
                      </a:pPr>
                      <a:r>
                        <a:rPr lang="en-GB" sz="1000" spc="-5">
                          <a:effectLst/>
                          <a:latin typeface="Arial" panose="020B0604020202020204" pitchFamily="34" charset="0"/>
                          <a:ea typeface="Arial" panose="020B0604020202020204" pitchFamily="34" charset="0"/>
                        </a:rPr>
                        <a:t>T</a:t>
                      </a:r>
                      <a:r>
                        <a:rPr lang="en-GB" sz="1000">
                          <a:effectLst/>
                          <a:latin typeface="Arial" panose="020B0604020202020204" pitchFamily="34" charset="0"/>
                          <a:ea typeface="Arial" panose="020B0604020202020204" pitchFamily="34" charset="0"/>
                        </a:rPr>
                        <a:t>o</a:t>
                      </a:r>
                      <a:r>
                        <a:rPr lang="en-GB" sz="1000" spc="195">
                          <a:effectLst/>
                          <a:latin typeface="Arial" panose="020B0604020202020204" pitchFamily="34" charset="0"/>
                          <a:ea typeface="Arial" panose="020B0604020202020204" pitchFamily="34" charset="0"/>
                        </a:rPr>
                        <a:t> </a:t>
                      </a:r>
                      <a:r>
                        <a:rPr lang="en-GB" sz="1000" spc="5">
                          <a:effectLst/>
                          <a:latin typeface="Arial" panose="020B0604020202020204" pitchFamily="34" charset="0"/>
                          <a:ea typeface="Arial" panose="020B0604020202020204" pitchFamily="34" charset="0"/>
                        </a:rPr>
                        <a:t>m</a:t>
                      </a:r>
                      <a:r>
                        <a:rPr lang="en-GB" sz="1000">
                          <a:effectLst/>
                          <a:latin typeface="Arial" panose="020B0604020202020204" pitchFamily="34" charset="0"/>
                          <a:ea typeface="Arial" panose="020B0604020202020204" pitchFamily="34" charset="0"/>
                        </a:rPr>
                        <a:t>on</a:t>
                      </a:r>
                      <a:r>
                        <a:rPr lang="en-GB" sz="1000" spc="-5">
                          <a:effectLst/>
                          <a:latin typeface="Arial" panose="020B0604020202020204" pitchFamily="34" charset="0"/>
                          <a:ea typeface="Arial" panose="020B0604020202020204" pitchFamily="34" charset="0"/>
                        </a:rPr>
                        <a:t>it</a:t>
                      </a:r>
                      <a:r>
                        <a:rPr lang="en-GB" sz="1000">
                          <a:effectLst/>
                          <a:latin typeface="Arial" panose="020B0604020202020204" pitchFamily="34" charset="0"/>
                          <a:ea typeface="Arial" panose="020B0604020202020204" pitchFamily="34" charset="0"/>
                        </a:rPr>
                        <a:t>or </a:t>
                      </a:r>
                      <a:r>
                        <a:rPr lang="en-GB" sz="1000" spc="-5">
                          <a:effectLst/>
                          <a:latin typeface="Arial" panose="020B0604020202020204" pitchFamily="34" charset="0"/>
                          <a:ea typeface="Arial" panose="020B0604020202020204" pitchFamily="34" charset="0"/>
                        </a:rPr>
                        <a:t>t</a:t>
                      </a:r>
                      <a:r>
                        <a:rPr lang="en-GB" sz="1000">
                          <a:effectLst/>
                          <a:latin typeface="Arial" panose="020B0604020202020204" pitchFamily="34" charset="0"/>
                          <a:ea typeface="Arial" panose="020B0604020202020204" pitchFamily="34" charset="0"/>
                        </a:rPr>
                        <a:t>he</a:t>
                      </a:r>
                      <a:r>
                        <a:rPr lang="en-GB" sz="1000" spc="220">
                          <a:effectLst/>
                          <a:latin typeface="Arial" panose="020B0604020202020204" pitchFamily="34" charset="0"/>
                          <a:ea typeface="Arial" panose="020B0604020202020204" pitchFamily="34" charset="0"/>
                        </a:rPr>
                        <a:t> </a:t>
                      </a:r>
                      <a:r>
                        <a:rPr lang="en-GB" sz="1000">
                          <a:effectLst/>
                          <a:latin typeface="Arial" panose="020B0604020202020204" pitchFamily="34" charset="0"/>
                          <a:ea typeface="Arial" panose="020B0604020202020204" pitchFamily="34" charset="0"/>
                        </a:rPr>
                        <a:t>pe</a:t>
                      </a:r>
                      <a:r>
                        <a:rPr lang="en-GB" sz="1000" spc="-5">
                          <a:effectLst/>
                          <a:latin typeface="Arial" panose="020B0604020202020204" pitchFamily="34" charset="0"/>
                          <a:ea typeface="Arial" panose="020B0604020202020204" pitchFamily="34" charset="0"/>
                        </a:rPr>
                        <a:t>r</a:t>
                      </a:r>
                      <a:r>
                        <a:rPr lang="en-GB" sz="1000" spc="5">
                          <a:effectLst/>
                          <a:latin typeface="Arial" panose="020B0604020202020204" pitchFamily="34" charset="0"/>
                          <a:ea typeface="Arial" panose="020B0604020202020204" pitchFamily="34" charset="0"/>
                        </a:rPr>
                        <a:t>f</a:t>
                      </a:r>
                      <a:r>
                        <a:rPr lang="en-GB" sz="1000">
                          <a:effectLst/>
                          <a:latin typeface="Arial" panose="020B0604020202020204" pitchFamily="34" charset="0"/>
                          <a:ea typeface="Arial" panose="020B0604020202020204" pitchFamily="34" charset="0"/>
                        </a:rPr>
                        <a:t>o</a:t>
                      </a:r>
                      <a:r>
                        <a:rPr lang="en-GB" sz="1000" spc="5">
                          <a:effectLst/>
                          <a:latin typeface="Arial" panose="020B0604020202020204" pitchFamily="34" charset="0"/>
                          <a:ea typeface="Arial" panose="020B0604020202020204" pitchFamily="34" charset="0"/>
                        </a:rPr>
                        <a:t>r</a:t>
                      </a:r>
                      <a:r>
                        <a:rPr lang="en-GB" sz="1000" spc="-10">
                          <a:effectLst/>
                          <a:latin typeface="Arial" panose="020B0604020202020204" pitchFamily="34" charset="0"/>
                          <a:ea typeface="Arial" panose="020B0604020202020204" pitchFamily="34" charset="0"/>
                        </a:rPr>
                        <a:t>m</a:t>
                      </a:r>
                      <a:r>
                        <a:rPr lang="en-GB" sz="1000" spc="10">
                          <a:effectLst/>
                          <a:latin typeface="Arial" panose="020B0604020202020204" pitchFamily="34" charset="0"/>
                          <a:ea typeface="Arial" panose="020B0604020202020204" pitchFamily="34" charset="0"/>
                        </a:rPr>
                        <a:t>a</a:t>
                      </a:r>
                      <a:r>
                        <a:rPr lang="en-GB" sz="1000">
                          <a:effectLst/>
                          <a:latin typeface="Arial" panose="020B0604020202020204" pitchFamily="34" charset="0"/>
                          <a:ea typeface="Arial" panose="020B0604020202020204" pitchFamily="34" charset="0"/>
                        </a:rPr>
                        <a:t>nce</a:t>
                      </a:r>
                      <a:r>
                        <a:rPr lang="en-GB" sz="1000" spc="5">
                          <a:effectLst/>
                          <a:latin typeface="Arial" panose="020B0604020202020204" pitchFamily="34" charset="0"/>
                          <a:ea typeface="Arial" panose="020B0604020202020204" pitchFamily="34" charset="0"/>
                        </a:rPr>
                        <a:t> </a:t>
                      </a:r>
                      <a:r>
                        <a:rPr lang="en-GB" sz="1000" spc="-15">
                          <a:effectLst/>
                          <a:latin typeface="Arial" panose="020B0604020202020204" pitchFamily="34" charset="0"/>
                          <a:ea typeface="Arial" panose="020B0604020202020204" pitchFamily="34" charset="0"/>
                        </a:rPr>
                        <a:t>o</a:t>
                      </a:r>
                      <a:r>
                        <a:rPr lang="en-GB" sz="1000">
                          <a:effectLst/>
                          <a:latin typeface="Arial" panose="020B0604020202020204" pitchFamily="34" charset="0"/>
                          <a:ea typeface="Arial" panose="020B0604020202020204" pitchFamily="34" charset="0"/>
                        </a:rPr>
                        <a:t>f</a:t>
                      </a:r>
                      <a:r>
                        <a:rPr lang="en-GB" sz="1000" spc="200">
                          <a:effectLst/>
                          <a:latin typeface="Arial" panose="020B0604020202020204" pitchFamily="34" charset="0"/>
                          <a:ea typeface="Arial" panose="020B0604020202020204" pitchFamily="34" charset="0"/>
                        </a:rPr>
                        <a:t> </a:t>
                      </a:r>
                      <a:r>
                        <a:rPr lang="en-GB" sz="1000" spc="-5">
                          <a:effectLst/>
                          <a:latin typeface="Arial" panose="020B0604020202020204" pitchFamily="34" charset="0"/>
                          <a:ea typeface="Arial" panose="020B0604020202020204" pitchFamily="34" charset="0"/>
                        </a:rPr>
                        <a:t>t</a:t>
                      </a:r>
                      <a:r>
                        <a:rPr lang="en-GB" sz="1000">
                          <a:effectLst/>
                          <a:latin typeface="Arial" panose="020B0604020202020204" pitchFamily="34" charset="0"/>
                          <a:ea typeface="Arial" panose="020B0604020202020204" pitchFamily="34" charset="0"/>
                        </a:rPr>
                        <a:t>he</a:t>
                      </a:r>
                      <a:r>
                        <a:rPr lang="en-GB" sz="1000" spc="220">
                          <a:effectLst/>
                          <a:latin typeface="Arial" panose="020B0604020202020204" pitchFamily="34" charset="0"/>
                          <a:ea typeface="Arial" panose="020B0604020202020204" pitchFamily="34" charset="0"/>
                        </a:rPr>
                        <a:t> </a:t>
                      </a:r>
                      <a:r>
                        <a:rPr lang="en-GB" sz="1000" spc="-10">
                          <a:effectLst/>
                          <a:latin typeface="Arial" panose="020B0604020202020204" pitchFamily="34" charset="0"/>
                          <a:ea typeface="Arial" panose="020B0604020202020204" pitchFamily="34" charset="0"/>
                        </a:rPr>
                        <a:t>s</a:t>
                      </a:r>
                      <a:r>
                        <a:rPr lang="en-GB" sz="1000" spc="5">
                          <a:effectLst/>
                          <a:latin typeface="Arial" panose="020B0604020202020204" pitchFamily="34" charset="0"/>
                          <a:ea typeface="Arial" panose="020B0604020202020204" pitchFamily="34" charset="0"/>
                        </a:rPr>
                        <a:t>t</a:t>
                      </a:r>
                      <a:r>
                        <a:rPr lang="en-GB" sz="1000">
                          <a:effectLst/>
                          <a:latin typeface="Arial" panose="020B0604020202020204" pitchFamily="34" charset="0"/>
                          <a:ea typeface="Arial" panose="020B0604020202020204" pitchFamily="34" charset="0"/>
                        </a:rPr>
                        <a:t>uden</a:t>
                      </a:r>
                      <a:r>
                        <a:rPr lang="en-GB" sz="1000" spc="5">
                          <a:effectLst/>
                          <a:latin typeface="Arial" panose="020B0604020202020204" pitchFamily="34" charset="0"/>
                          <a:ea typeface="Arial" panose="020B0604020202020204" pitchFamily="34" charset="0"/>
                        </a:rPr>
                        <a:t>t</a:t>
                      </a:r>
                      <a:r>
                        <a:rPr lang="en-GB" sz="1000">
                          <a:effectLst/>
                          <a:latin typeface="Arial" panose="020B0604020202020204" pitchFamily="34" charset="0"/>
                          <a:ea typeface="Arial" panose="020B0604020202020204" pitchFamily="34" charset="0"/>
                        </a:rPr>
                        <a:t>s</a:t>
                      </a:r>
                      <a:r>
                        <a:rPr lang="en-GB" sz="1000" spc="-5">
                          <a:effectLst/>
                          <a:latin typeface="Arial" panose="020B0604020202020204" pitchFamily="34" charset="0"/>
                          <a:ea typeface="Arial" panose="020B0604020202020204" pitchFamily="34" charset="0"/>
                        </a:rPr>
                        <a:t> </a:t>
                      </a:r>
                      <a:r>
                        <a:rPr lang="en-GB" sz="1000">
                          <a:effectLst/>
                          <a:latin typeface="Arial" panose="020B0604020202020204" pitchFamily="34" charset="0"/>
                          <a:ea typeface="Arial" panose="020B0604020202020204" pitchFamily="34" charset="0"/>
                        </a:rPr>
                        <a:t>and</a:t>
                      </a:r>
                      <a:r>
                        <a:rPr lang="en-GB" sz="1000" spc="220">
                          <a:effectLst/>
                          <a:latin typeface="Arial" panose="020B0604020202020204" pitchFamily="34" charset="0"/>
                          <a:ea typeface="Arial" panose="020B0604020202020204" pitchFamily="34" charset="0"/>
                        </a:rPr>
                        <a:t> </a:t>
                      </a:r>
                      <a:r>
                        <a:rPr lang="en-GB" sz="1000">
                          <a:effectLst/>
                          <a:latin typeface="Arial" panose="020B0604020202020204" pitchFamily="34" charset="0"/>
                          <a:ea typeface="Arial" panose="020B0604020202020204" pitchFamily="34" charset="0"/>
                        </a:rPr>
                        <a:t>de</a:t>
                      </a:r>
                      <a:r>
                        <a:rPr lang="en-GB" sz="1000" spc="-10">
                          <a:effectLst/>
                          <a:latin typeface="Arial" panose="020B0604020202020204" pitchFamily="34" charset="0"/>
                          <a:ea typeface="Arial" panose="020B0604020202020204" pitchFamily="34" charset="0"/>
                        </a:rPr>
                        <a:t>v</a:t>
                      </a:r>
                      <a:r>
                        <a:rPr lang="en-GB" sz="1000">
                          <a:effectLst/>
                          <a:latin typeface="Arial" panose="020B0604020202020204" pitchFamily="34" charset="0"/>
                          <a:ea typeface="Arial" panose="020B0604020202020204" pitchFamily="34" charset="0"/>
                        </a:rPr>
                        <a:t>e</a:t>
                      </a:r>
                      <a:r>
                        <a:rPr lang="en-GB" sz="1000" spc="-5">
                          <a:effectLst/>
                          <a:latin typeface="Arial" panose="020B0604020202020204" pitchFamily="34" charset="0"/>
                          <a:ea typeface="Arial" panose="020B0604020202020204" pitchFamily="34" charset="0"/>
                        </a:rPr>
                        <a:t>l</a:t>
                      </a:r>
                      <a:r>
                        <a:rPr lang="en-GB" sz="1000">
                          <a:effectLst/>
                          <a:latin typeface="Arial" panose="020B0604020202020204" pitchFamily="34" charset="0"/>
                          <a:ea typeface="Arial" panose="020B0604020202020204" pitchFamily="34" charset="0"/>
                        </a:rPr>
                        <a:t>op</a:t>
                      </a:r>
                      <a:r>
                        <a:rPr lang="en-GB" sz="1000" spc="5">
                          <a:effectLst/>
                          <a:latin typeface="Arial" panose="020B0604020202020204" pitchFamily="34" charset="0"/>
                          <a:ea typeface="Arial" panose="020B0604020202020204" pitchFamily="34" charset="0"/>
                        </a:rPr>
                        <a:t> </a:t>
                      </a:r>
                      <a:r>
                        <a:rPr lang="en-GB" sz="1000">
                          <a:effectLst/>
                          <a:latin typeface="Arial" panose="020B0604020202020204" pitchFamily="34" charset="0"/>
                          <a:ea typeface="Arial" panose="020B0604020202020204" pitchFamily="34" charset="0"/>
                        </a:rPr>
                        <a:t>s</a:t>
                      </a:r>
                      <a:r>
                        <a:rPr lang="en-GB" sz="1000" spc="5">
                          <a:effectLst/>
                          <a:latin typeface="Arial" panose="020B0604020202020204" pitchFamily="34" charset="0"/>
                          <a:ea typeface="Arial" panose="020B0604020202020204" pitchFamily="34" charset="0"/>
                        </a:rPr>
                        <a:t>tr</a:t>
                      </a:r>
                      <a:r>
                        <a:rPr lang="en-GB" sz="1000">
                          <a:effectLst/>
                          <a:latin typeface="Arial" panose="020B0604020202020204" pitchFamily="34" charset="0"/>
                          <a:ea typeface="Arial" panose="020B0604020202020204" pitchFamily="34" charset="0"/>
                        </a:rPr>
                        <a:t>a</a:t>
                      </a:r>
                      <a:r>
                        <a:rPr lang="en-GB" sz="1000" spc="5">
                          <a:effectLst/>
                          <a:latin typeface="Arial" panose="020B0604020202020204" pitchFamily="34" charset="0"/>
                          <a:ea typeface="Arial" panose="020B0604020202020204" pitchFamily="34" charset="0"/>
                        </a:rPr>
                        <a:t>t</a:t>
                      </a:r>
                      <a:r>
                        <a:rPr lang="en-GB" sz="1000">
                          <a:effectLst/>
                          <a:latin typeface="Arial" panose="020B0604020202020204" pitchFamily="34" charset="0"/>
                          <a:ea typeface="Arial" panose="020B0604020202020204" pitchFamily="34" charset="0"/>
                        </a:rPr>
                        <a:t>e</a:t>
                      </a:r>
                      <a:r>
                        <a:rPr lang="en-GB" sz="1000" spc="10">
                          <a:effectLst/>
                          <a:latin typeface="Arial" panose="020B0604020202020204" pitchFamily="34" charset="0"/>
                          <a:ea typeface="Arial" panose="020B0604020202020204" pitchFamily="34" charset="0"/>
                        </a:rPr>
                        <a:t>g</a:t>
                      </a:r>
                      <a:r>
                        <a:rPr lang="en-GB" sz="1000" spc="-5">
                          <a:effectLst/>
                          <a:latin typeface="Arial" panose="020B0604020202020204" pitchFamily="34" charset="0"/>
                          <a:ea typeface="Arial" panose="020B0604020202020204" pitchFamily="34" charset="0"/>
                        </a:rPr>
                        <a:t>i</a:t>
                      </a:r>
                      <a:r>
                        <a:rPr lang="en-GB" sz="1000">
                          <a:effectLst/>
                          <a:latin typeface="Arial" panose="020B0604020202020204" pitchFamily="34" charset="0"/>
                          <a:ea typeface="Arial" panose="020B0604020202020204" pitchFamily="34" charset="0"/>
                        </a:rPr>
                        <a:t>es</a:t>
                      </a:r>
                      <a:r>
                        <a:rPr lang="en-GB" sz="1000" spc="-5">
                          <a:effectLst/>
                          <a:latin typeface="Arial" panose="020B0604020202020204" pitchFamily="34" charset="0"/>
                          <a:ea typeface="Arial" panose="020B0604020202020204" pitchFamily="34" charset="0"/>
                        </a:rPr>
                        <a:t> </a:t>
                      </a:r>
                      <a:r>
                        <a:rPr lang="en-GB" sz="1000">
                          <a:effectLst/>
                          <a:latin typeface="Arial" panose="020B0604020202020204" pitchFamily="34" charset="0"/>
                          <a:ea typeface="Arial" panose="020B0604020202020204" pitchFamily="34" charset="0"/>
                        </a:rPr>
                        <a:t>a</a:t>
                      </a:r>
                      <a:r>
                        <a:rPr lang="en-GB" sz="1000" spc="-5">
                          <a:effectLst/>
                          <a:latin typeface="Arial" panose="020B0604020202020204" pitchFamily="34" charset="0"/>
                          <a:ea typeface="Arial" panose="020B0604020202020204" pitchFamily="34" charset="0"/>
                        </a:rPr>
                        <a:t>l</a:t>
                      </a:r>
                      <a:r>
                        <a:rPr lang="en-GB" sz="1000">
                          <a:effectLst/>
                          <a:latin typeface="Arial" panose="020B0604020202020204" pitchFamily="34" charset="0"/>
                          <a:ea typeface="Arial" panose="020B0604020202020204" pitchFamily="34" charset="0"/>
                        </a:rPr>
                        <a:t>o</a:t>
                      </a:r>
                      <a:r>
                        <a:rPr lang="en-GB" sz="1000" spc="-10">
                          <a:effectLst/>
                          <a:latin typeface="Arial" panose="020B0604020202020204" pitchFamily="34" charset="0"/>
                          <a:ea typeface="Arial" panose="020B0604020202020204" pitchFamily="34" charset="0"/>
                        </a:rPr>
                        <a:t>n</a:t>
                      </a:r>
                      <a:r>
                        <a:rPr lang="en-GB" sz="1000" spc="10">
                          <a:effectLst/>
                          <a:latin typeface="Arial" panose="020B0604020202020204" pitchFamily="34" charset="0"/>
                          <a:ea typeface="Arial" panose="020B0604020202020204" pitchFamily="34" charset="0"/>
                        </a:rPr>
                        <a:t>g</a:t>
                      </a:r>
                      <a:r>
                        <a:rPr lang="en-GB" sz="1000">
                          <a:effectLst/>
                          <a:latin typeface="Arial" panose="020B0604020202020204" pitchFamily="34" charset="0"/>
                          <a:ea typeface="Arial" panose="020B0604020202020204" pitchFamily="34" charset="0"/>
                        </a:rPr>
                        <a:t>s</a:t>
                      </a:r>
                      <a:r>
                        <a:rPr lang="en-GB" sz="1000" spc="5">
                          <a:effectLst/>
                          <a:latin typeface="Arial" panose="020B0604020202020204" pitchFamily="34" charset="0"/>
                          <a:ea typeface="Arial" panose="020B0604020202020204" pitchFamily="34" charset="0"/>
                        </a:rPr>
                        <a:t>i</a:t>
                      </a:r>
                      <a:r>
                        <a:rPr lang="en-GB" sz="1000">
                          <a:effectLst/>
                          <a:latin typeface="Arial" panose="020B0604020202020204" pitchFamily="34" charset="0"/>
                          <a:ea typeface="Arial" panose="020B0604020202020204" pitchFamily="34" charset="0"/>
                        </a:rPr>
                        <a:t>de</a:t>
                      </a:r>
                      <a:r>
                        <a:rPr lang="en-GB" sz="1000" spc="-10">
                          <a:effectLst/>
                          <a:latin typeface="Arial" panose="020B0604020202020204" pitchFamily="34" charset="0"/>
                          <a:ea typeface="Arial" panose="020B0604020202020204" pitchFamily="34" charset="0"/>
                        </a:rPr>
                        <a:t> </a:t>
                      </a:r>
                      <a:r>
                        <a:rPr lang="en-GB" sz="1000" spc="10">
                          <a:effectLst/>
                          <a:latin typeface="Arial" panose="020B0604020202020204" pitchFamily="34" charset="0"/>
                          <a:ea typeface="Arial" panose="020B0604020202020204" pitchFamily="34" charset="0"/>
                        </a:rPr>
                        <a:t>t</a:t>
                      </a:r>
                      <a:r>
                        <a:rPr lang="en-GB" sz="1000" spc="5">
                          <a:effectLst/>
                          <a:latin typeface="Arial" panose="020B0604020202020204" pitchFamily="34" charset="0"/>
                          <a:ea typeface="Arial" panose="020B0604020202020204" pitchFamily="34" charset="0"/>
                        </a:rPr>
                        <a:t>h</a:t>
                      </a:r>
                      <a:r>
                        <a:rPr lang="en-GB" sz="1000">
                          <a:effectLst/>
                          <a:latin typeface="Arial" panose="020B0604020202020204" pitchFamily="34" charset="0"/>
                          <a:ea typeface="Arial" panose="020B0604020202020204" pitchFamily="34" charset="0"/>
                        </a:rPr>
                        <a:t>e</a:t>
                      </a:r>
                      <a:endParaRPr lang="en-GB" sz="1100">
                        <a:effectLst/>
                        <a:latin typeface="Times New Roman" panose="02020603050405020304" pitchFamily="18" charset="0"/>
                        <a:ea typeface="Times New Roman" panose="02020603050405020304" pitchFamily="18" charset="0"/>
                      </a:endParaRPr>
                    </a:p>
                    <a:p>
                      <a:pPr marR="692150">
                        <a:lnSpc>
                          <a:spcPct val="107000"/>
                        </a:lnSpc>
                        <a:spcBef>
                          <a:spcPts val="100"/>
                        </a:spcBef>
                        <a:spcAft>
                          <a:spcPts val="0"/>
                        </a:spcAft>
                      </a:pPr>
                      <a:r>
                        <a:rPr lang="en-GB" sz="1000" spc="-5">
                          <a:effectLst/>
                          <a:latin typeface="Arial" panose="020B0604020202020204" pitchFamily="34" charset="0"/>
                          <a:ea typeface="Arial" panose="020B0604020202020204" pitchFamily="34" charset="0"/>
                        </a:rPr>
                        <a:t>Head of Department</a:t>
                      </a:r>
                      <a:r>
                        <a:rPr lang="en-GB" sz="1000" spc="5">
                          <a:effectLst/>
                          <a:latin typeface="Arial" panose="020B0604020202020204" pitchFamily="34" charset="0"/>
                          <a:ea typeface="Arial" panose="020B0604020202020204" pitchFamily="34" charset="0"/>
                        </a:rPr>
                        <a:t> </a:t>
                      </a:r>
                      <a:r>
                        <a:rPr lang="en-GB" sz="1000" spc="15">
                          <a:effectLst/>
                          <a:latin typeface="Arial" panose="020B0604020202020204" pitchFamily="34" charset="0"/>
                          <a:ea typeface="Arial" panose="020B0604020202020204" pitchFamily="34" charset="0"/>
                        </a:rPr>
                        <a:t>t</a:t>
                      </a:r>
                      <a:r>
                        <a:rPr lang="en-GB" sz="1000">
                          <a:effectLst/>
                          <a:latin typeface="Arial" panose="020B0604020202020204" pitchFamily="34" charset="0"/>
                          <a:ea typeface="Arial" panose="020B0604020202020204" pitchFamily="34" charset="0"/>
                        </a:rPr>
                        <a:t>o</a:t>
                      </a:r>
                      <a:r>
                        <a:rPr lang="en-GB" sz="1000" spc="5">
                          <a:effectLst/>
                          <a:latin typeface="Arial" panose="020B0604020202020204" pitchFamily="34" charset="0"/>
                          <a:ea typeface="Arial" panose="020B0604020202020204" pitchFamily="34" charset="0"/>
                        </a:rPr>
                        <a:t> </a:t>
                      </a:r>
                      <a:r>
                        <a:rPr lang="en-GB" sz="1000" spc="-15">
                          <a:effectLst/>
                          <a:latin typeface="Arial" panose="020B0604020202020204" pitchFamily="34" charset="0"/>
                          <a:ea typeface="Arial" panose="020B0604020202020204" pitchFamily="34" charset="0"/>
                        </a:rPr>
                        <a:t>i</a:t>
                      </a:r>
                      <a:r>
                        <a:rPr lang="en-GB" sz="1000" spc="5">
                          <a:effectLst/>
                          <a:latin typeface="Arial" panose="020B0604020202020204" pitchFamily="34" charset="0"/>
                          <a:ea typeface="Arial" panose="020B0604020202020204" pitchFamily="34" charset="0"/>
                        </a:rPr>
                        <a:t>m</a:t>
                      </a:r>
                      <a:r>
                        <a:rPr lang="en-GB" sz="1000" spc="-15">
                          <a:effectLst/>
                          <a:latin typeface="Arial" panose="020B0604020202020204" pitchFamily="34" charset="0"/>
                          <a:ea typeface="Arial" panose="020B0604020202020204" pitchFamily="34" charset="0"/>
                        </a:rPr>
                        <a:t>p</a:t>
                      </a:r>
                      <a:r>
                        <a:rPr lang="en-GB" sz="1000" spc="5">
                          <a:effectLst/>
                          <a:latin typeface="Arial" panose="020B0604020202020204" pitchFamily="34" charset="0"/>
                          <a:ea typeface="Arial" panose="020B0604020202020204" pitchFamily="34" charset="0"/>
                        </a:rPr>
                        <a:t>r</a:t>
                      </a:r>
                      <a:r>
                        <a:rPr lang="en-GB" sz="1000">
                          <a:effectLst/>
                          <a:latin typeface="Arial" panose="020B0604020202020204" pitchFamily="34" charset="0"/>
                          <a:ea typeface="Arial" panose="020B0604020202020204" pitchFamily="34" charset="0"/>
                        </a:rPr>
                        <a:t>o</a:t>
                      </a:r>
                      <a:r>
                        <a:rPr lang="en-GB" sz="1000" spc="-10">
                          <a:effectLst/>
                          <a:latin typeface="Arial" panose="020B0604020202020204" pitchFamily="34" charset="0"/>
                          <a:ea typeface="Arial" panose="020B0604020202020204" pitchFamily="34" charset="0"/>
                        </a:rPr>
                        <a:t>v</a:t>
                      </a:r>
                      <a:r>
                        <a:rPr lang="en-GB" sz="1000">
                          <a:effectLst/>
                          <a:latin typeface="Arial" panose="020B0604020202020204" pitchFamily="34" charset="0"/>
                          <a:ea typeface="Arial" panose="020B0604020202020204" pitchFamily="34" charset="0"/>
                        </a:rPr>
                        <a:t>e</a:t>
                      </a:r>
                      <a:r>
                        <a:rPr lang="en-GB" sz="1000" spc="5">
                          <a:effectLst/>
                          <a:latin typeface="Arial" panose="020B0604020202020204" pitchFamily="34" charset="0"/>
                          <a:ea typeface="Arial" panose="020B0604020202020204" pitchFamily="34" charset="0"/>
                        </a:rPr>
                        <a:t> r</a:t>
                      </a:r>
                      <a:r>
                        <a:rPr lang="en-GB" sz="1000">
                          <a:effectLst/>
                          <a:latin typeface="Arial" panose="020B0604020202020204" pitchFamily="34" charset="0"/>
                          <a:ea typeface="Arial" panose="020B0604020202020204" pitchFamily="34" charset="0"/>
                        </a:rPr>
                        <a:t>e</a:t>
                      </a:r>
                      <a:r>
                        <a:rPr lang="en-GB" sz="1000" spc="-5">
                          <a:effectLst/>
                          <a:latin typeface="Arial" panose="020B0604020202020204" pitchFamily="34" charset="0"/>
                          <a:ea typeface="Arial" panose="020B0604020202020204" pitchFamily="34" charset="0"/>
                        </a:rPr>
                        <a:t>t</a:t>
                      </a:r>
                      <a:r>
                        <a:rPr lang="en-GB" sz="1000" spc="20">
                          <a:effectLst/>
                          <a:latin typeface="Arial" panose="020B0604020202020204" pitchFamily="34" charset="0"/>
                          <a:ea typeface="Arial" panose="020B0604020202020204" pitchFamily="34" charset="0"/>
                        </a:rPr>
                        <a:t>e</a:t>
                      </a:r>
                      <a:r>
                        <a:rPr lang="en-GB" sz="1000">
                          <a:effectLst/>
                          <a:latin typeface="Arial" panose="020B0604020202020204" pitchFamily="34" charset="0"/>
                          <a:ea typeface="Arial" panose="020B0604020202020204" pitchFamily="34" charset="0"/>
                        </a:rPr>
                        <a:t>n</a:t>
                      </a:r>
                      <a:r>
                        <a:rPr lang="en-GB" sz="1000" spc="-5">
                          <a:effectLst/>
                          <a:latin typeface="Arial" panose="020B0604020202020204" pitchFamily="34" charset="0"/>
                          <a:ea typeface="Arial" panose="020B0604020202020204" pitchFamily="34" charset="0"/>
                        </a:rPr>
                        <a:t>ti</a:t>
                      </a:r>
                      <a:r>
                        <a:rPr lang="en-GB" sz="1000">
                          <a:effectLst/>
                          <a:latin typeface="Arial" panose="020B0604020202020204" pitchFamily="34" charset="0"/>
                          <a:ea typeface="Arial" panose="020B0604020202020204" pitchFamily="34" charset="0"/>
                        </a:rPr>
                        <a:t>on,</a:t>
                      </a:r>
                      <a:r>
                        <a:rPr lang="en-GB" sz="1000" spc="10">
                          <a:effectLst/>
                          <a:latin typeface="Arial" panose="020B0604020202020204" pitchFamily="34" charset="0"/>
                          <a:ea typeface="Arial" panose="020B0604020202020204" pitchFamily="34" charset="0"/>
                        </a:rPr>
                        <a:t> </a:t>
                      </a:r>
                      <a:r>
                        <a:rPr lang="en-GB" sz="1000" spc="-15">
                          <a:effectLst/>
                          <a:latin typeface="Arial" panose="020B0604020202020204" pitchFamily="34" charset="0"/>
                          <a:ea typeface="Arial" panose="020B0604020202020204" pitchFamily="34" charset="0"/>
                        </a:rPr>
                        <a:t>a</a:t>
                      </a:r>
                      <a:r>
                        <a:rPr lang="en-GB" sz="1000" spc="5">
                          <a:effectLst/>
                          <a:latin typeface="Arial" panose="020B0604020202020204" pitchFamily="34" charset="0"/>
                          <a:ea typeface="Arial" panose="020B0604020202020204" pitchFamily="34" charset="0"/>
                        </a:rPr>
                        <a:t>tt</a:t>
                      </a:r>
                      <a:r>
                        <a:rPr lang="en-GB" sz="1000">
                          <a:effectLst/>
                          <a:latin typeface="Arial" panose="020B0604020202020204" pitchFamily="34" charset="0"/>
                          <a:ea typeface="Arial" panose="020B0604020202020204" pitchFamily="34" charset="0"/>
                        </a:rPr>
                        <a:t>e</a:t>
                      </a:r>
                      <a:r>
                        <a:rPr lang="en-GB" sz="1000" spc="-5">
                          <a:effectLst/>
                          <a:latin typeface="Arial" panose="020B0604020202020204" pitchFamily="34" charset="0"/>
                          <a:ea typeface="Arial" panose="020B0604020202020204" pitchFamily="34" charset="0"/>
                        </a:rPr>
                        <a:t>n</a:t>
                      </a:r>
                      <a:r>
                        <a:rPr lang="en-GB" sz="1000" spc="-15">
                          <a:effectLst/>
                          <a:latin typeface="Arial" panose="020B0604020202020204" pitchFamily="34" charset="0"/>
                          <a:ea typeface="Arial" panose="020B0604020202020204" pitchFamily="34" charset="0"/>
                        </a:rPr>
                        <a:t>d</a:t>
                      </a:r>
                      <a:r>
                        <a:rPr lang="en-GB" sz="1000">
                          <a:effectLst/>
                          <a:latin typeface="Arial" panose="020B0604020202020204" pitchFamily="34" charset="0"/>
                          <a:ea typeface="Arial" panose="020B0604020202020204" pitchFamily="34" charset="0"/>
                        </a:rPr>
                        <a:t>a</a:t>
                      </a:r>
                      <a:r>
                        <a:rPr lang="en-GB" sz="1000" spc="-5">
                          <a:effectLst/>
                          <a:latin typeface="Arial" panose="020B0604020202020204" pitchFamily="34" charset="0"/>
                          <a:ea typeface="Arial" panose="020B0604020202020204" pitchFamily="34" charset="0"/>
                        </a:rPr>
                        <a:t>n</a:t>
                      </a:r>
                      <a:r>
                        <a:rPr lang="en-GB" sz="1000">
                          <a:effectLst/>
                          <a:latin typeface="Arial" panose="020B0604020202020204" pitchFamily="34" charset="0"/>
                          <a:ea typeface="Arial" panose="020B0604020202020204" pitchFamily="34" charset="0"/>
                        </a:rPr>
                        <a:t>ce</a:t>
                      </a:r>
                      <a:r>
                        <a:rPr lang="en-GB" sz="1000" spc="10">
                          <a:effectLst/>
                          <a:latin typeface="Arial" panose="020B0604020202020204" pitchFamily="34" charset="0"/>
                          <a:ea typeface="Arial" panose="020B0604020202020204" pitchFamily="34" charset="0"/>
                        </a:rPr>
                        <a:t> </a:t>
                      </a:r>
                      <a:r>
                        <a:rPr lang="en-GB" sz="1000">
                          <a:effectLst/>
                          <a:latin typeface="Arial" panose="020B0604020202020204" pitchFamily="34" charset="0"/>
                          <a:ea typeface="Arial" panose="020B0604020202020204" pitchFamily="34" charset="0"/>
                        </a:rPr>
                        <a:t>and</a:t>
                      </a:r>
                      <a:r>
                        <a:rPr lang="en-GB" sz="1000" spc="5">
                          <a:effectLst/>
                          <a:latin typeface="Arial" panose="020B0604020202020204" pitchFamily="34" charset="0"/>
                          <a:ea typeface="Arial" panose="020B0604020202020204" pitchFamily="34" charset="0"/>
                        </a:rPr>
                        <a:t> </a:t>
                      </a:r>
                      <a:r>
                        <a:rPr lang="en-GB" sz="1000" spc="-15">
                          <a:effectLst/>
                          <a:latin typeface="Arial" panose="020B0604020202020204" pitchFamily="34" charset="0"/>
                          <a:ea typeface="Arial" panose="020B0604020202020204" pitchFamily="34" charset="0"/>
                        </a:rPr>
                        <a:t>a</a:t>
                      </a:r>
                      <a:r>
                        <a:rPr lang="en-GB" sz="1000" spc="10">
                          <a:effectLst/>
                          <a:latin typeface="Arial" panose="020B0604020202020204" pitchFamily="34" charset="0"/>
                          <a:ea typeface="Arial" panose="020B0604020202020204" pitchFamily="34" charset="0"/>
                        </a:rPr>
                        <a:t>c</a:t>
                      </a:r>
                      <a:r>
                        <a:rPr lang="en-GB" sz="1000">
                          <a:effectLst/>
                          <a:latin typeface="Arial" panose="020B0604020202020204" pitchFamily="34" charset="0"/>
                          <a:ea typeface="Arial" panose="020B0604020202020204" pitchFamily="34" charset="0"/>
                        </a:rPr>
                        <a:t>h</a:t>
                      </a:r>
                      <a:r>
                        <a:rPr lang="en-GB" sz="1000" spc="5">
                          <a:effectLst/>
                          <a:latin typeface="Arial" panose="020B0604020202020204" pitchFamily="34" charset="0"/>
                          <a:ea typeface="Arial" panose="020B0604020202020204" pitchFamily="34" charset="0"/>
                        </a:rPr>
                        <a:t>i</a:t>
                      </a:r>
                      <a:r>
                        <a:rPr lang="en-GB" sz="1000">
                          <a:effectLst/>
                          <a:latin typeface="Arial" panose="020B0604020202020204" pitchFamily="34" charset="0"/>
                          <a:ea typeface="Arial" panose="020B0604020202020204" pitchFamily="34" charset="0"/>
                        </a:rPr>
                        <a:t>ev</a:t>
                      </a:r>
                      <a:r>
                        <a:rPr lang="en-GB" sz="1000" spc="-15">
                          <a:effectLst/>
                          <a:latin typeface="Arial" panose="020B0604020202020204" pitchFamily="34" charset="0"/>
                          <a:ea typeface="Arial" panose="020B0604020202020204" pitchFamily="34" charset="0"/>
                        </a:rPr>
                        <a:t>e</a:t>
                      </a:r>
                      <a:r>
                        <a:rPr lang="en-GB" sz="1000" spc="5">
                          <a:effectLst/>
                          <a:latin typeface="Arial" panose="020B0604020202020204" pitchFamily="34" charset="0"/>
                          <a:ea typeface="Arial" panose="020B0604020202020204" pitchFamily="34" charset="0"/>
                        </a:rPr>
                        <a:t>m</a:t>
                      </a:r>
                      <a:r>
                        <a:rPr lang="en-GB" sz="1000">
                          <a:effectLst/>
                          <a:latin typeface="Arial" panose="020B0604020202020204" pitchFamily="34" charset="0"/>
                          <a:ea typeface="Arial" panose="020B0604020202020204" pitchFamily="34" charset="0"/>
                        </a:rPr>
                        <a:t>ent </a:t>
                      </a:r>
                      <a:r>
                        <a:rPr lang="en-GB" sz="1000" spc="15">
                          <a:effectLst/>
                          <a:latin typeface="Arial" panose="020B0604020202020204" pitchFamily="34" charset="0"/>
                          <a:ea typeface="Arial" panose="020B0604020202020204" pitchFamily="34" charset="0"/>
                        </a:rPr>
                        <a:t>w</a:t>
                      </a:r>
                      <a:r>
                        <a:rPr lang="en-GB" sz="1000" spc="5">
                          <a:effectLst/>
                          <a:latin typeface="Arial" panose="020B0604020202020204" pitchFamily="34" charset="0"/>
                          <a:ea typeface="Arial" panose="020B0604020202020204" pitchFamily="34" charset="0"/>
                        </a:rPr>
                        <a:t>he</a:t>
                      </a:r>
                      <a:r>
                        <a:rPr lang="en-GB" sz="1000" spc="20">
                          <a:effectLst/>
                          <a:latin typeface="Arial" panose="020B0604020202020204" pitchFamily="34" charset="0"/>
                          <a:ea typeface="Arial" panose="020B0604020202020204" pitchFamily="34" charset="0"/>
                        </a:rPr>
                        <a:t>r</a:t>
                      </a:r>
                      <a:r>
                        <a:rPr lang="en-GB" sz="1000">
                          <a:effectLst/>
                          <a:latin typeface="Arial" panose="020B0604020202020204" pitchFamily="34" charset="0"/>
                          <a:ea typeface="Arial" panose="020B0604020202020204" pitchFamily="34" charset="0"/>
                        </a:rPr>
                        <a:t>e </a:t>
                      </a:r>
                      <a:r>
                        <a:rPr lang="en-GB" sz="1000" spc="5">
                          <a:effectLst/>
                          <a:latin typeface="Arial" panose="020B0604020202020204" pitchFamily="34" charset="0"/>
                          <a:ea typeface="Arial" panose="020B0604020202020204" pitchFamily="34" charset="0"/>
                        </a:rPr>
                        <a:t>ne</a:t>
                      </a:r>
                      <a:r>
                        <a:rPr lang="en-GB" sz="1000" spc="10">
                          <a:effectLst/>
                          <a:latin typeface="Arial" panose="020B0604020202020204" pitchFamily="34" charset="0"/>
                          <a:ea typeface="Arial" panose="020B0604020202020204" pitchFamily="34" charset="0"/>
                        </a:rPr>
                        <a:t>c</a:t>
                      </a:r>
                      <a:r>
                        <a:rPr lang="en-GB" sz="1000" spc="5">
                          <a:effectLst/>
                          <a:latin typeface="Arial" panose="020B0604020202020204" pitchFamily="34" charset="0"/>
                          <a:ea typeface="Arial" panose="020B0604020202020204" pitchFamily="34" charset="0"/>
                        </a:rPr>
                        <a:t>e</a:t>
                      </a:r>
                      <a:r>
                        <a:rPr lang="en-GB" sz="1000" spc="10">
                          <a:effectLst/>
                          <a:latin typeface="Arial" panose="020B0604020202020204" pitchFamily="34" charset="0"/>
                          <a:ea typeface="Arial" panose="020B0604020202020204" pitchFamily="34" charset="0"/>
                        </a:rPr>
                        <a:t>s</a:t>
                      </a:r>
                      <a:r>
                        <a:rPr lang="en-GB" sz="1000">
                          <a:effectLst/>
                          <a:latin typeface="Arial" panose="020B0604020202020204" pitchFamily="34" charset="0"/>
                          <a:ea typeface="Arial" panose="020B0604020202020204" pitchFamily="34" charset="0"/>
                        </a:rPr>
                        <a:t>s</a:t>
                      </a:r>
                      <a:r>
                        <a:rPr lang="en-GB" sz="1000" spc="5">
                          <a:effectLst/>
                          <a:latin typeface="Arial" panose="020B0604020202020204" pitchFamily="34" charset="0"/>
                          <a:ea typeface="Arial" panose="020B0604020202020204" pitchFamily="34" charset="0"/>
                        </a:rPr>
                        <a:t>a</a:t>
                      </a:r>
                      <a:r>
                        <a:rPr lang="en-GB" sz="1000" spc="30">
                          <a:effectLst/>
                          <a:latin typeface="Arial" panose="020B0604020202020204" pitchFamily="34" charset="0"/>
                          <a:ea typeface="Arial" panose="020B0604020202020204" pitchFamily="34" charset="0"/>
                        </a:rPr>
                        <a:t>r</a:t>
                      </a:r>
                      <a:r>
                        <a:rPr lang="en-GB" sz="1000" spc="10">
                          <a:effectLst/>
                          <a:latin typeface="Arial" panose="020B0604020202020204" pitchFamily="34" charset="0"/>
                          <a:ea typeface="Arial" panose="020B0604020202020204" pitchFamily="34" charset="0"/>
                        </a:rPr>
                        <a:t>y</a:t>
                      </a:r>
                      <a:r>
                        <a:rPr lang="en-GB" sz="1000">
                          <a:effectLst/>
                          <a:latin typeface="Arial" panose="020B0604020202020204" pitchFamily="34" charset="0"/>
                          <a:ea typeface="Arial" panose="020B0604020202020204" pitchFamily="34" charset="0"/>
                        </a:rPr>
                        <a:t>.</a:t>
                      </a:r>
                      <a:endParaRPr lang="en-GB" sz="11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extLst>
                  <a:ext uri="{0D108BD9-81ED-4DB2-BD59-A6C34878D82A}">
                    <a16:rowId xmlns:a16="http://schemas.microsoft.com/office/drawing/2014/main" val="235912830"/>
                  </a:ext>
                </a:extLst>
              </a:tr>
              <a:tr h="491847">
                <a:tc>
                  <a:txBody>
                    <a:bodyPr/>
                    <a:lstStyle/>
                    <a:p>
                      <a:pPr marL="64770">
                        <a:lnSpc>
                          <a:spcPts val="1235"/>
                        </a:lnSpc>
                        <a:spcAft>
                          <a:spcPts val="0"/>
                        </a:spcAft>
                      </a:pPr>
                      <a:r>
                        <a:rPr lang="en-GB" sz="1100" b="1">
                          <a:effectLst/>
                          <a:latin typeface="Arial" panose="020B0604020202020204" pitchFamily="34" charset="0"/>
                          <a:ea typeface="Arial" panose="020B0604020202020204" pitchFamily="34" charset="0"/>
                        </a:rPr>
                        <a:t>b</a:t>
                      </a:r>
                      <a:endParaRPr lang="en-GB" sz="11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a:txBody>
                    <a:bodyPr/>
                    <a:lstStyle/>
                    <a:p>
                      <a:pPr>
                        <a:lnSpc>
                          <a:spcPts val="1250"/>
                        </a:lnSpc>
                        <a:spcAft>
                          <a:spcPts val="0"/>
                        </a:spcAft>
                      </a:pPr>
                      <a:r>
                        <a:rPr lang="en-GB" sz="1000" spc="-5">
                          <a:effectLst/>
                          <a:latin typeface="Arial" panose="020B0604020202020204" pitchFamily="34" charset="0"/>
                          <a:ea typeface="Arial" panose="020B0604020202020204" pitchFamily="34" charset="0"/>
                        </a:rPr>
                        <a:t>T</a:t>
                      </a:r>
                      <a:r>
                        <a:rPr lang="en-GB" sz="1000">
                          <a:effectLst/>
                          <a:latin typeface="Arial" panose="020B0604020202020204" pitchFamily="34" charset="0"/>
                          <a:ea typeface="Arial" panose="020B0604020202020204" pitchFamily="34" charset="0"/>
                        </a:rPr>
                        <a:t>o</a:t>
                      </a:r>
                      <a:r>
                        <a:rPr lang="en-GB" sz="1000" spc="210">
                          <a:effectLst/>
                          <a:latin typeface="Arial" panose="020B0604020202020204" pitchFamily="34" charset="0"/>
                          <a:ea typeface="Arial" panose="020B0604020202020204" pitchFamily="34" charset="0"/>
                        </a:rPr>
                        <a:t> </a:t>
                      </a:r>
                      <a:r>
                        <a:rPr lang="en-GB" sz="1000" spc="20">
                          <a:effectLst/>
                          <a:latin typeface="Arial" panose="020B0604020202020204" pitchFamily="34" charset="0"/>
                          <a:ea typeface="Arial" panose="020B0604020202020204" pitchFamily="34" charset="0"/>
                        </a:rPr>
                        <a:t>d</a:t>
                      </a:r>
                      <a:r>
                        <a:rPr lang="en-GB" sz="1000">
                          <a:effectLst/>
                          <a:latin typeface="Arial" panose="020B0604020202020204" pitchFamily="34" charset="0"/>
                          <a:ea typeface="Arial" panose="020B0604020202020204" pitchFamily="34" charset="0"/>
                        </a:rPr>
                        <a:t>e</a:t>
                      </a:r>
                      <a:r>
                        <a:rPr lang="en-GB" sz="1000" spc="-10">
                          <a:effectLst/>
                          <a:latin typeface="Arial" panose="020B0604020202020204" pitchFamily="34" charset="0"/>
                          <a:ea typeface="Arial" panose="020B0604020202020204" pitchFamily="34" charset="0"/>
                        </a:rPr>
                        <a:t>v</a:t>
                      </a:r>
                      <a:r>
                        <a:rPr lang="en-GB" sz="1000">
                          <a:effectLst/>
                          <a:latin typeface="Arial" panose="020B0604020202020204" pitchFamily="34" charset="0"/>
                          <a:ea typeface="Arial" panose="020B0604020202020204" pitchFamily="34" charset="0"/>
                        </a:rPr>
                        <a:t>e</a:t>
                      </a:r>
                      <a:r>
                        <a:rPr lang="en-GB" sz="1000" spc="-5">
                          <a:effectLst/>
                          <a:latin typeface="Arial" panose="020B0604020202020204" pitchFamily="34" charset="0"/>
                          <a:ea typeface="Arial" panose="020B0604020202020204" pitchFamily="34" charset="0"/>
                        </a:rPr>
                        <a:t>l</a:t>
                      </a:r>
                      <a:r>
                        <a:rPr lang="en-GB" sz="1000">
                          <a:effectLst/>
                          <a:latin typeface="Arial" panose="020B0604020202020204" pitchFamily="34" charset="0"/>
                          <a:ea typeface="Arial" panose="020B0604020202020204" pitchFamily="34" charset="0"/>
                        </a:rPr>
                        <a:t>op and</a:t>
                      </a:r>
                      <a:r>
                        <a:rPr lang="en-GB" sz="1000" spc="290">
                          <a:effectLst/>
                          <a:latin typeface="Arial" panose="020B0604020202020204" pitchFamily="34" charset="0"/>
                          <a:ea typeface="Arial" panose="020B0604020202020204" pitchFamily="34" charset="0"/>
                        </a:rPr>
                        <a:t> </a:t>
                      </a:r>
                      <a:r>
                        <a:rPr lang="en-GB" sz="1000" spc="20">
                          <a:effectLst/>
                          <a:latin typeface="Arial" panose="020B0604020202020204" pitchFamily="34" charset="0"/>
                          <a:ea typeface="Arial" panose="020B0604020202020204" pitchFamily="34" charset="0"/>
                        </a:rPr>
                        <a:t>m</a:t>
                      </a:r>
                      <a:r>
                        <a:rPr lang="en-GB" sz="1000">
                          <a:effectLst/>
                          <a:latin typeface="Arial" panose="020B0604020202020204" pitchFamily="34" charset="0"/>
                          <a:ea typeface="Arial" panose="020B0604020202020204" pitchFamily="34" charset="0"/>
                        </a:rPr>
                        <a:t>a</a:t>
                      </a:r>
                      <a:r>
                        <a:rPr lang="en-GB" sz="1000" spc="-5">
                          <a:effectLst/>
                          <a:latin typeface="Arial" panose="020B0604020202020204" pitchFamily="34" charset="0"/>
                          <a:ea typeface="Arial" panose="020B0604020202020204" pitchFamily="34" charset="0"/>
                        </a:rPr>
                        <a:t>i</a:t>
                      </a:r>
                      <a:r>
                        <a:rPr lang="en-GB" sz="1000">
                          <a:effectLst/>
                          <a:latin typeface="Arial" panose="020B0604020202020204" pitchFamily="34" charset="0"/>
                          <a:ea typeface="Arial" panose="020B0604020202020204" pitchFamily="34" charset="0"/>
                        </a:rPr>
                        <a:t>n</a:t>
                      </a:r>
                      <a:r>
                        <a:rPr lang="en-GB" sz="1000" spc="5">
                          <a:effectLst/>
                          <a:latin typeface="Arial" panose="020B0604020202020204" pitchFamily="34" charset="0"/>
                          <a:ea typeface="Arial" panose="020B0604020202020204" pitchFamily="34" charset="0"/>
                        </a:rPr>
                        <a:t>t</a:t>
                      </a:r>
                      <a:r>
                        <a:rPr lang="en-GB" sz="1000">
                          <a:effectLst/>
                          <a:latin typeface="Arial" panose="020B0604020202020204" pitchFamily="34" charset="0"/>
                          <a:ea typeface="Arial" panose="020B0604020202020204" pitchFamily="34" charset="0"/>
                        </a:rPr>
                        <a:t>a</a:t>
                      </a:r>
                      <a:r>
                        <a:rPr lang="en-GB" sz="1000" spc="-5">
                          <a:effectLst/>
                          <a:latin typeface="Arial" panose="020B0604020202020204" pitchFamily="34" charset="0"/>
                          <a:ea typeface="Arial" panose="020B0604020202020204" pitchFamily="34" charset="0"/>
                        </a:rPr>
                        <a:t>i</a:t>
                      </a:r>
                      <a:r>
                        <a:rPr lang="en-GB" sz="1000">
                          <a:effectLst/>
                          <a:latin typeface="Arial" panose="020B0604020202020204" pitchFamily="34" charset="0"/>
                          <a:ea typeface="Arial" panose="020B0604020202020204" pitchFamily="34" charset="0"/>
                        </a:rPr>
                        <a:t>n </a:t>
                      </a:r>
                      <a:r>
                        <a:rPr lang="en-GB" sz="1000" spc="85">
                          <a:effectLst/>
                          <a:latin typeface="Arial" panose="020B0604020202020204" pitchFamily="34" charset="0"/>
                          <a:ea typeface="Arial" panose="020B0604020202020204" pitchFamily="34" charset="0"/>
                        </a:rPr>
                        <a:t>a</a:t>
                      </a:r>
                      <a:r>
                        <a:rPr lang="en-GB" sz="1000" spc="210">
                          <a:effectLst/>
                          <a:latin typeface="Arial" panose="020B0604020202020204" pitchFamily="34" charset="0"/>
                          <a:ea typeface="Arial" panose="020B0604020202020204" pitchFamily="34" charset="0"/>
                        </a:rPr>
                        <a:t> </a:t>
                      </a:r>
                      <a:r>
                        <a:rPr lang="en-GB" sz="1000" spc="-10">
                          <a:effectLst/>
                          <a:latin typeface="Arial" panose="020B0604020202020204" pitchFamily="34" charset="0"/>
                          <a:ea typeface="Arial" panose="020B0604020202020204" pitchFamily="34" charset="0"/>
                        </a:rPr>
                        <a:t>c</a:t>
                      </a:r>
                      <a:r>
                        <a:rPr lang="en-GB" sz="1000" spc="-5">
                          <a:effectLst/>
                          <a:latin typeface="Arial" panose="020B0604020202020204" pitchFamily="34" charset="0"/>
                          <a:ea typeface="Arial" panose="020B0604020202020204" pitchFamily="34" charset="0"/>
                        </a:rPr>
                        <a:t>l</a:t>
                      </a:r>
                      <a:r>
                        <a:rPr lang="en-GB" sz="1000">
                          <a:effectLst/>
                          <a:latin typeface="Arial" panose="020B0604020202020204" pitchFamily="34" charset="0"/>
                          <a:ea typeface="Arial" panose="020B0604020202020204" pitchFamily="34" charset="0"/>
                        </a:rPr>
                        <a:t>ose </a:t>
                      </a:r>
                      <a:r>
                        <a:rPr lang="en-GB" sz="1000" spc="25">
                          <a:effectLst/>
                          <a:latin typeface="Arial" panose="020B0604020202020204" pitchFamily="34" charset="0"/>
                          <a:ea typeface="Arial" panose="020B0604020202020204" pitchFamily="34" charset="0"/>
                        </a:rPr>
                        <a:t>working</a:t>
                      </a:r>
                      <a:r>
                        <a:rPr lang="en-GB" sz="1000">
                          <a:effectLst/>
                          <a:latin typeface="Arial" panose="020B0604020202020204" pitchFamily="34" charset="0"/>
                          <a:ea typeface="Arial" panose="020B0604020202020204" pitchFamily="34" charset="0"/>
                        </a:rPr>
                        <a:t> </a:t>
                      </a:r>
                      <a:r>
                        <a:rPr lang="en-GB" sz="1000" spc="75">
                          <a:effectLst/>
                          <a:latin typeface="Arial" panose="020B0604020202020204" pitchFamily="34" charset="0"/>
                          <a:ea typeface="Arial" panose="020B0604020202020204" pitchFamily="34" charset="0"/>
                        </a:rPr>
                        <a:t>relationship</a:t>
                      </a:r>
                      <a:r>
                        <a:rPr lang="en-GB" sz="1000">
                          <a:effectLst/>
                          <a:latin typeface="Arial" panose="020B0604020202020204" pitchFamily="34" charset="0"/>
                          <a:ea typeface="Arial" panose="020B0604020202020204" pitchFamily="34" charset="0"/>
                        </a:rPr>
                        <a:t> </a:t>
                      </a:r>
                      <a:r>
                        <a:rPr lang="en-GB" sz="1000" spc="130">
                          <a:effectLst/>
                          <a:latin typeface="Arial" panose="020B0604020202020204" pitchFamily="34" charset="0"/>
                          <a:ea typeface="Arial" panose="020B0604020202020204" pitchFamily="34" charset="0"/>
                        </a:rPr>
                        <a:t>with</a:t>
                      </a:r>
                      <a:r>
                        <a:rPr lang="en-GB" sz="1000">
                          <a:effectLst/>
                          <a:latin typeface="Arial" panose="020B0604020202020204" pitchFamily="34" charset="0"/>
                          <a:ea typeface="Arial" panose="020B0604020202020204" pitchFamily="34" charset="0"/>
                        </a:rPr>
                        <a:t> </a:t>
                      </a:r>
                      <a:r>
                        <a:rPr lang="en-GB" sz="1000" spc="10">
                          <a:effectLst/>
                          <a:latin typeface="Arial" panose="020B0604020202020204" pitchFamily="34" charset="0"/>
                          <a:ea typeface="Arial" panose="020B0604020202020204" pitchFamily="34" charset="0"/>
                        </a:rPr>
                        <a:t>the</a:t>
                      </a:r>
                      <a:r>
                        <a:rPr lang="en-GB" sz="1000" spc="245">
                          <a:effectLst/>
                          <a:latin typeface="Arial" panose="020B0604020202020204" pitchFamily="34" charset="0"/>
                          <a:ea typeface="Arial" panose="020B0604020202020204" pitchFamily="34" charset="0"/>
                        </a:rPr>
                        <a:t> </a:t>
                      </a:r>
                      <a:r>
                        <a:rPr lang="en-GB" sz="1000" spc="-15">
                          <a:effectLst/>
                          <a:latin typeface="Arial" panose="020B0604020202020204" pitchFamily="34" charset="0"/>
                          <a:ea typeface="Arial" panose="020B0604020202020204" pitchFamily="34" charset="0"/>
                        </a:rPr>
                        <a:t>p</a:t>
                      </a:r>
                      <a:r>
                        <a:rPr lang="en-GB" sz="1000" spc="5">
                          <a:effectLst/>
                          <a:latin typeface="Arial" panose="020B0604020202020204" pitchFamily="34" charset="0"/>
                          <a:ea typeface="Arial" panose="020B0604020202020204" pitchFamily="34" charset="0"/>
                        </a:rPr>
                        <a:t>r</a:t>
                      </a:r>
                      <a:r>
                        <a:rPr lang="en-GB" sz="1000" spc="-15">
                          <a:effectLst/>
                          <a:latin typeface="Arial" panose="020B0604020202020204" pitchFamily="34" charset="0"/>
                          <a:ea typeface="Arial" panose="020B0604020202020204" pitchFamily="34" charset="0"/>
                        </a:rPr>
                        <a:t>o</a:t>
                      </a:r>
                      <a:r>
                        <a:rPr lang="en-GB" sz="1000" spc="10">
                          <a:effectLst/>
                          <a:latin typeface="Arial" panose="020B0604020202020204" pitchFamily="34" charset="0"/>
                          <a:ea typeface="Arial" panose="020B0604020202020204" pitchFamily="34" charset="0"/>
                        </a:rPr>
                        <a:t>g</a:t>
                      </a:r>
                      <a:r>
                        <a:rPr lang="en-GB" sz="1000" spc="-5">
                          <a:effectLst/>
                          <a:latin typeface="Arial" panose="020B0604020202020204" pitchFamily="34" charset="0"/>
                          <a:ea typeface="Arial" panose="020B0604020202020204" pitchFamily="34" charset="0"/>
                        </a:rPr>
                        <a:t>r</a:t>
                      </a:r>
                      <a:r>
                        <a:rPr lang="en-GB" sz="1000">
                          <a:effectLst/>
                          <a:latin typeface="Arial" panose="020B0604020202020204" pitchFamily="34" charset="0"/>
                          <a:ea typeface="Arial" panose="020B0604020202020204" pitchFamily="34" charset="0"/>
                        </a:rPr>
                        <a:t>a</a:t>
                      </a:r>
                      <a:r>
                        <a:rPr lang="en-GB" sz="1000" spc="5">
                          <a:effectLst/>
                          <a:latin typeface="Arial" panose="020B0604020202020204" pitchFamily="34" charset="0"/>
                          <a:ea typeface="Arial" panose="020B0604020202020204" pitchFamily="34" charset="0"/>
                        </a:rPr>
                        <a:t>m</a:t>
                      </a:r>
                      <a:r>
                        <a:rPr lang="en-GB" sz="1000" spc="15">
                          <a:effectLst/>
                          <a:latin typeface="Arial" panose="020B0604020202020204" pitchFamily="34" charset="0"/>
                          <a:ea typeface="Arial" panose="020B0604020202020204" pitchFamily="34" charset="0"/>
                        </a:rPr>
                        <a:t>m</a:t>
                      </a:r>
                      <a:r>
                        <a:rPr lang="en-GB" sz="1000">
                          <a:effectLst/>
                          <a:latin typeface="Arial" panose="020B0604020202020204" pitchFamily="34" charset="0"/>
                          <a:ea typeface="Arial" panose="020B0604020202020204" pitchFamily="34" charset="0"/>
                        </a:rPr>
                        <a:t>e</a:t>
                      </a:r>
                      <a:r>
                        <a:rPr lang="en-GB" sz="1000" spc="-10">
                          <a:effectLst/>
                          <a:latin typeface="Arial" panose="020B0604020202020204" pitchFamily="34" charset="0"/>
                          <a:ea typeface="Arial" panose="020B0604020202020204" pitchFamily="34" charset="0"/>
                        </a:rPr>
                        <a:t> </a:t>
                      </a:r>
                      <a:r>
                        <a:rPr lang="en-GB" sz="1000">
                          <a:effectLst/>
                          <a:latin typeface="Arial" panose="020B0604020202020204" pitchFamily="34" charset="0"/>
                          <a:ea typeface="Arial" panose="020B0604020202020204" pitchFamily="34" charset="0"/>
                        </a:rPr>
                        <a:t>t</a:t>
                      </a:r>
                      <a:r>
                        <a:rPr lang="en-GB" sz="1000" spc="5">
                          <a:effectLst/>
                          <a:latin typeface="Arial" panose="020B0604020202020204" pitchFamily="34" charset="0"/>
                          <a:ea typeface="Arial" panose="020B0604020202020204" pitchFamily="34" charset="0"/>
                        </a:rPr>
                        <a:t>eam</a:t>
                      </a:r>
                      <a:endParaRPr lang="en-GB" sz="1100">
                        <a:effectLst/>
                        <a:latin typeface="Times New Roman" panose="02020603050405020304" pitchFamily="18" charset="0"/>
                        <a:ea typeface="Times New Roman" panose="02020603050405020304" pitchFamily="18" charset="0"/>
                      </a:endParaRPr>
                    </a:p>
                    <a:p>
                      <a:pPr marR="178435">
                        <a:lnSpc>
                          <a:spcPct val="107000"/>
                        </a:lnSpc>
                        <a:spcBef>
                          <a:spcPts val="100"/>
                        </a:spcBef>
                        <a:spcAft>
                          <a:spcPts val="0"/>
                        </a:spcAft>
                      </a:pPr>
                      <a:r>
                        <a:rPr lang="en-GB" sz="1000">
                          <a:effectLst/>
                          <a:latin typeface="Arial" panose="020B0604020202020204" pitchFamily="34" charset="0"/>
                          <a:ea typeface="Arial" panose="020B0604020202020204" pitchFamily="34" charset="0"/>
                        </a:rPr>
                        <a:t>a</a:t>
                      </a:r>
                      <a:r>
                        <a:rPr lang="en-GB" sz="1000" spc="-15">
                          <a:effectLst/>
                          <a:latin typeface="Arial" panose="020B0604020202020204" pitchFamily="34" charset="0"/>
                          <a:ea typeface="Arial" panose="020B0604020202020204" pitchFamily="34" charset="0"/>
                        </a:rPr>
                        <a:t>n</a:t>
                      </a:r>
                      <a:r>
                        <a:rPr lang="en-GB" sz="1000">
                          <a:effectLst/>
                          <a:latin typeface="Arial" panose="020B0604020202020204" pitchFamily="34" charset="0"/>
                          <a:ea typeface="Arial" panose="020B0604020202020204" pitchFamily="34" charset="0"/>
                        </a:rPr>
                        <a:t>d</a:t>
                      </a:r>
                      <a:r>
                        <a:rPr lang="en-GB" sz="1000" spc="30">
                          <a:effectLst/>
                          <a:latin typeface="Arial" panose="020B0604020202020204" pitchFamily="34" charset="0"/>
                          <a:ea typeface="Arial" panose="020B0604020202020204" pitchFamily="34" charset="0"/>
                        </a:rPr>
                        <a:t> </a:t>
                      </a:r>
                      <a:r>
                        <a:rPr lang="en-GB" sz="1000">
                          <a:effectLst/>
                          <a:latin typeface="Arial" panose="020B0604020202020204" pitchFamily="34" charset="0"/>
                          <a:ea typeface="Arial" panose="020B0604020202020204" pitchFamily="34" charset="0"/>
                        </a:rPr>
                        <a:t>suppo</a:t>
                      </a:r>
                      <a:r>
                        <a:rPr lang="en-GB" sz="1000" spc="5">
                          <a:effectLst/>
                          <a:latin typeface="Arial" panose="020B0604020202020204" pitchFamily="34" charset="0"/>
                          <a:ea typeface="Arial" panose="020B0604020202020204" pitchFamily="34" charset="0"/>
                        </a:rPr>
                        <a:t>r</a:t>
                      </a:r>
                      <a:r>
                        <a:rPr lang="en-GB" sz="1000">
                          <a:effectLst/>
                          <a:latin typeface="Arial" panose="020B0604020202020204" pitchFamily="34" charset="0"/>
                          <a:ea typeface="Arial" panose="020B0604020202020204" pitchFamily="34" charset="0"/>
                        </a:rPr>
                        <a:t>t</a:t>
                      </a:r>
                      <a:r>
                        <a:rPr lang="en-GB" sz="1000" spc="95">
                          <a:effectLst/>
                          <a:latin typeface="Arial" panose="020B0604020202020204" pitchFamily="34" charset="0"/>
                          <a:ea typeface="Arial" panose="020B0604020202020204" pitchFamily="34" charset="0"/>
                        </a:rPr>
                        <a:t> </a:t>
                      </a:r>
                      <a:r>
                        <a:rPr lang="en-GB" sz="1000">
                          <a:effectLst/>
                          <a:latin typeface="Arial" panose="020B0604020202020204" pitchFamily="34" charset="0"/>
                          <a:ea typeface="Arial" panose="020B0604020202020204" pitchFamily="34" charset="0"/>
                        </a:rPr>
                        <a:t>s</a:t>
                      </a:r>
                      <a:r>
                        <a:rPr lang="en-GB" sz="1000" spc="-5">
                          <a:effectLst/>
                          <a:latin typeface="Arial" panose="020B0604020202020204" pitchFamily="34" charset="0"/>
                          <a:ea typeface="Arial" panose="020B0604020202020204" pitchFamily="34" charset="0"/>
                        </a:rPr>
                        <a:t>t</a:t>
                      </a:r>
                      <a:r>
                        <a:rPr lang="en-GB" sz="1000" spc="-15">
                          <a:effectLst/>
                          <a:latin typeface="Arial" panose="020B0604020202020204" pitchFamily="34" charset="0"/>
                          <a:ea typeface="Arial" panose="020B0604020202020204" pitchFamily="34" charset="0"/>
                        </a:rPr>
                        <a:t>a</a:t>
                      </a:r>
                      <a:r>
                        <a:rPr lang="en-GB" sz="1000" spc="5">
                          <a:effectLst/>
                          <a:latin typeface="Arial" panose="020B0604020202020204" pitchFamily="34" charset="0"/>
                          <a:ea typeface="Arial" panose="020B0604020202020204" pitchFamily="34" charset="0"/>
                        </a:rPr>
                        <a:t>f</a:t>
                      </a:r>
                      <a:r>
                        <a:rPr lang="en-GB" sz="1000">
                          <a:effectLst/>
                          <a:latin typeface="Arial" panose="020B0604020202020204" pitchFamily="34" charset="0"/>
                          <a:ea typeface="Arial" panose="020B0604020202020204" pitchFamily="34" charset="0"/>
                        </a:rPr>
                        <a:t>f</a:t>
                      </a:r>
                      <a:r>
                        <a:rPr lang="en-GB" sz="1000" spc="35">
                          <a:effectLst/>
                          <a:latin typeface="Arial" panose="020B0604020202020204" pitchFamily="34" charset="0"/>
                          <a:ea typeface="Arial" panose="020B0604020202020204" pitchFamily="34" charset="0"/>
                        </a:rPr>
                        <a:t> </a:t>
                      </a:r>
                      <a:r>
                        <a:rPr lang="en-GB" sz="1000" spc="5">
                          <a:effectLst/>
                          <a:latin typeface="Arial" panose="020B0604020202020204" pitchFamily="34" charset="0"/>
                          <a:ea typeface="Arial" panose="020B0604020202020204" pitchFamily="34" charset="0"/>
                        </a:rPr>
                        <a:t>t</a:t>
                      </a:r>
                      <a:r>
                        <a:rPr lang="en-GB" sz="1000">
                          <a:effectLst/>
                          <a:latin typeface="Arial" panose="020B0604020202020204" pitchFamily="34" charset="0"/>
                          <a:ea typeface="Arial" panose="020B0604020202020204" pitchFamily="34" charset="0"/>
                        </a:rPr>
                        <a:t>o</a:t>
                      </a:r>
                      <a:r>
                        <a:rPr lang="en-GB" sz="1000" spc="-10">
                          <a:effectLst/>
                          <a:latin typeface="Arial" panose="020B0604020202020204" pitchFamily="34" charset="0"/>
                          <a:ea typeface="Arial" panose="020B0604020202020204" pitchFamily="34" charset="0"/>
                        </a:rPr>
                        <a:t> </a:t>
                      </a:r>
                      <a:r>
                        <a:rPr lang="en-GB" sz="1000">
                          <a:effectLst/>
                          <a:latin typeface="Arial" panose="020B0604020202020204" pitchFamily="34" charset="0"/>
                          <a:ea typeface="Arial" panose="020B0604020202020204" pitchFamily="34" charset="0"/>
                        </a:rPr>
                        <a:t>p</a:t>
                      </a:r>
                      <a:r>
                        <a:rPr lang="en-GB" sz="1000" spc="-5">
                          <a:effectLst/>
                          <a:latin typeface="Arial" panose="020B0604020202020204" pitchFamily="34" charset="0"/>
                          <a:ea typeface="Arial" panose="020B0604020202020204" pitchFamily="34" charset="0"/>
                        </a:rPr>
                        <a:t>l</a:t>
                      </a:r>
                      <a:r>
                        <a:rPr lang="en-GB" sz="1000">
                          <a:effectLst/>
                          <a:latin typeface="Arial" panose="020B0604020202020204" pitchFamily="34" charset="0"/>
                          <a:ea typeface="Arial" panose="020B0604020202020204" pitchFamily="34" charset="0"/>
                        </a:rPr>
                        <a:t>an</a:t>
                      </a:r>
                      <a:r>
                        <a:rPr lang="en-GB" sz="1000" spc="50">
                          <a:effectLst/>
                          <a:latin typeface="Arial" panose="020B0604020202020204" pitchFamily="34" charset="0"/>
                          <a:ea typeface="Arial" panose="020B0604020202020204" pitchFamily="34" charset="0"/>
                        </a:rPr>
                        <a:t> </a:t>
                      </a:r>
                      <a:r>
                        <a:rPr lang="en-GB" sz="1000" spc="-15">
                          <a:effectLst/>
                          <a:latin typeface="Arial" panose="020B0604020202020204" pitchFamily="34" charset="0"/>
                          <a:ea typeface="Arial" panose="020B0604020202020204" pitchFamily="34" charset="0"/>
                        </a:rPr>
                        <a:t>e</a:t>
                      </a:r>
                      <a:r>
                        <a:rPr lang="en-GB" sz="1000" spc="-5">
                          <a:effectLst/>
                          <a:latin typeface="Arial" panose="020B0604020202020204" pitchFamily="34" charset="0"/>
                          <a:ea typeface="Arial" panose="020B0604020202020204" pitchFamily="34" charset="0"/>
                        </a:rPr>
                        <a:t>f</a:t>
                      </a:r>
                      <a:r>
                        <a:rPr lang="en-GB" sz="1000" spc="15">
                          <a:effectLst/>
                          <a:latin typeface="Arial" panose="020B0604020202020204" pitchFamily="34" charset="0"/>
                          <a:ea typeface="Arial" panose="020B0604020202020204" pitchFamily="34" charset="0"/>
                        </a:rPr>
                        <a:t>f</a:t>
                      </a:r>
                      <a:r>
                        <a:rPr lang="en-GB" sz="1000">
                          <a:effectLst/>
                          <a:latin typeface="Arial" panose="020B0604020202020204" pitchFamily="34" charset="0"/>
                          <a:ea typeface="Arial" panose="020B0604020202020204" pitchFamily="34" charset="0"/>
                        </a:rPr>
                        <a:t>e</a:t>
                      </a:r>
                      <a:r>
                        <a:rPr lang="en-GB" sz="1000" spc="-10">
                          <a:effectLst/>
                          <a:latin typeface="Arial" panose="020B0604020202020204" pitchFamily="34" charset="0"/>
                          <a:ea typeface="Arial" panose="020B0604020202020204" pitchFamily="34" charset="0"/>
                        </a:rPr>
                        <a:t>c</a:t>
                      </a:r>
                      <a:r>
                        <a:rPr lang="en-GB" sz="1000" spc="5">
                          <a:effectLst/>
                          <a:latin typeface="Arial" panose="020B0604020202020204" pitchFamily="34" charset="0"/>
                          <a:ea typeface="Arial" panose="020B0604020202020204" pitchFamily="34" charset="0"/>
                        </a:rPr>
                        <a:t>ti</a:t>
                      </a:r>
                      <a:r>
                        <a:rPr lang="en-GB" sz="1000" spc="-10">
                          <a:effectLst/>
                          <a:latin typeface="Arial" panose="020B0604020202020204" pitchFamily="34" charset="0"/>
                          <a:ea typeface="Arial" panose="020B0604020202020204" pitchFamily="34" charset="0"/>
                        </a:rPr>
                        <a:t>v</a:t>
                      </a:r>
                      <a:r>
                        <a:rPr lang="en-GB" sz="1000">
                          <a:effectLst/>
                          <a:latin typeface="Arial" panose="020B0604020202020204" pitchFamily="34" charset="0"/>
                          <a:ea typeface="Arial" panose="020B0604020202020204" pitchFamily="34" charset="0"/>
                        </a:rPr>
                        <a:t>e</a:t>
                      </a:r>
                      <a:r>
                        <a:rPr lang="en-GB" sz="1000" spc="110">
                          <a:effectLst/>
                          <a:latin typeface="Arial" panose="020B0604020202020204" pitchFamily="34" charset="0"/>
                          <a:ea typeface="Arial" panose="020B0604020202020204" pitchFamily="34" charset="0"/>
                        </a:rPr>
                        <a:t> </a:t>
                      </a:r>
                      <a:r>
                        <a:rPr lang="en-GB" sz="1000" spc="-10">
                          <a:effectLst/>
                          <a:latin typeface="Arial" panose="020B0604020202020204" pitchFamily="34" charset="0"/>
                          <a:ea typeface="Arial" panose="020B0604020202020204" pitchFamily="34" charset="0"/>
                        </a:rPr>
                        <a:t>s</a:t>
                      </a:r>
                      <a:r>
                        <a:rPr lang="en-GB" sz="1000" spc="5">
                          <a:effectLst/>
                          <a:latin typeface="Arial" panose="020B0604020202020204" pitchFamily="34" charset="0"/>
                          <a:ea typeface="Arial" panose="020B0604020202020204" pitchFamily="34" charset="0"/>
                        </a:rPr>
                        <a:t>tr</a:t>
                      </a:r>
                      <a:r>
                        <a:rPr lang="en-GB" sz="1000">
                          <a:effectLst/>
                          <a:latin typeface="Arial" panose="020B0604020202020204" pitchFamily="34" charset="0"/>
                          <a:ea typeface="Arial" panose="020B0604020202020204" pitchFamily="34" charset="0"/>
                        </a:rPr>
                        <a:t>a</a:t>
                      </a:r>
                      <a:r>
                        <a:rPr lang="en-GB" sz="1000" spc="5">
                          <a:effectLst/>
                          <a:latin typeface="Arial" panose="020B0604020202020204" pitchFamily="34" charset="0"/>
                          <a:ea typeface="Arial" panose="020B0604020202020204" pitchFamily="34" charset="0"/>
                        </a:rPr>
                        <a:t>t</a:t>
                      </a:r>
                      <a:r>
                        <a:rPr lang="en-GB" sz="1000" spc="-15">
                          <a:effectLst/>
                          <a:latin typeface="Arial" panose="020B0604020202020204" pitchFamily="34" charset="0"/>
                          <a:ea typeface="Arial" panose="020B0604020202020204" pitchFamily="34" charset="0"/>
                        </a:rPr>
                        <a:t>e</a:t>
                      </a:r>
                      <a:r>
                        <a:rPr lang="en-GB" sz="1000" spc="10">
                          <a:effectLst/>
                          <a:latin typeface="Arial" panose="020B0604020202020204" pitchFamily="34" charset="0"/>
                          <a:ea typeface="Arial" panose="020B0604020202020204" pitchFamily="34" charset="0"/>
                        </a:rPr>
                        <a:t>g</a:t>
                      </a:r>
                      <a:r>
                        <a:rPr lang="en-GB" sz="1000" spc="-5">
                          <a:effectLst/>
                          <a:latin typeface="Arial" panose="020B0604020202020204" pitchFamily="34" charset="0"/>
                          <a:ea typeface="Arial" panose="020B0604020202020204" pitchFamily="34" charset="0"/>
                        </a:rPr>
                        <a:t>i</a:t>
                      </a:r>
                      <a:r>
                        <a:rPr lang="en-GB" sz="1000" spc="20">
                          <a:effectLst/>
                          <a:latin typeface="Arial" panose="020B0604020202020204" pitchFamily="34" charset="0"/>
                          <a:ea typeface="Arial" panose="020B0604020202020204" pitchFamily="34" charset="0"/>
                        </a:rPr>
                        <a:t>e</a:t>
                      </a:r>
                      <a:r>
                        <a:rPr lang="en-GB" sz="1000">
                          <a:effectLst/>
                          <a:latin typeface="Arial" panose="020B0604020202020204" pitchFamily="34" charset="0"/>
                          <a:ea typeface="Arial" panose="020B0604020202020204" pitchFamily="34" charset="0"/>
                        </a:rPr>
                        <a:t>s</a:t>
                      </a:r>
                      <a:r>
                        <a:rPr lang="en-GB" sz="1000" spc="90">
                          <a:effectLst/>
                          <a:latin typeface="Arial" panose="020B0604020202020204" pitchFamily="34" charset="0"/>
                          <a:ea typeface="Arial" panose="020B0604020202020204" pitchFamily="34" charset="0"/>
                        </a:rPr>
                        <a:t> </a:t>
                      </a:r>
                      <a:r>
                        <a:rPr lang="en-GB" sz="1000" spc="15">
                          <a:effectLst/>
                          <a:latin typeface="Arial" panose="020B0604020202020204" pitchFamily="34" charset="0"/>
                          <a:ea typeface="Arial" panose="020B0604020202020204" pitchFamily="34" charset="0"/>
                        </a:rPr>
                        <a:t>f</a:t>
                      </a:r>
                      <a:r>
                        <a:rPr lang="en-GB" sz="1000">
                          <a:effectLst/>
                          <a:latin typeface="Arial" panose="020B0604020202020204" pitchFamily="34" charset="0"/>
                          <a:ea typeface="Arial" panose="020B0604020202020204" pitchFamily="34" charset="0"/>
                        </a:rPr>
                        <a:t>or</a:t>
                      </a:r>
                      <a:r>
                        <a:rPr lang="en-GB" sz="1000" spc="10">
                          <a:effectLst/>
                          <a:latin typeface="Arial" panose="020B0604020202020204" pitchFamily="34" charset="0"/>
                          <a:ea typeface="Arial" panose="020B0604020202020204" pitchFamily="34" charset="0"/>
                        </a:rPr>
                        <a:t> </a:t>
                      </a:r>
                      <a:r>
                        <a:rPr lang="en-GB" sz="1000" spc="5">
                          <a:effectLst/>
                          <a:latin typeface="Arial" panose="020B0604020202020204" pitchFamily="34" charset="0"/>
                          <a:ea typeface="Arial" panose="020B0604020202020204" pitchFamily="34" charset="0"/>
                        </a:rPr>
                        <a:t>t</a:t>
                      </a:r>
                      <a:r>
                        <a:rPr lang="en-GB" sz="1000">
                          <a:effectLst/>
                          <a:latin typeface="Arial" panose="020B0604020202020204" pitchFamily="34" charset="0"/>
                          <a:ea typeface="Arial" panose="020B0604020202020204" pitchFamily="34" charset="0"/>
                        </a:rPr>
                        <a:t>a</a:t>
                      </a:r>
                      <a:r>
                        <a:rPr lang="en-GB" sz="1000" spc="-25">
                          <a:effectLst/>
                          <a:latin typeface="Arial" panose="020B0604020202020204" pitchFamily="34" charset="0"/>
                          <a:ea typeface="Arial" panose="020B0604020202020204" pitchFamily="34" charset="0"/>
                        </a:rPr>
                        <a:t>c</a:t>
                      </a:r>
                      <a:r>
                        <a:rPr lang="en-GB" sz="1000" spc="35">
                          <a:effectLst/>
                          <a:latin typeface="Arial" panose="020B0604020202020204" pitchFamily="34" charset="0"/>
                          <a:ea typeface="Arial" panose="020B0604020202020204" pitchFamily="34" charset="0"/>
                        </a:rPr>
                        <a:t>k</a:t>
                      </a:r>
                      <a:r>
                        <a:rPr lang="en-GB" sz="1000" spc="-5">
                          <a:effectLst/>
                          <a:latin typeface="Arial" panose="020B0604020202020204" pitchFamily="34" charset="0"/>
                          <a:ea typeface="Arial" panose="020B0604020202020204" pitchFamily="34" charset="0"/>
                        </a:rPr>
                        <a:t>l</a:t>
                      </a:r>
                      <a:r>
                        <a:rPr lang="en-GB" sz="1000" spc="-15">
                          <a:effectLst/>
                          <a:latin typeface="Arial" panose="020B0604020202020204" pitchFamily="34" charset="0"/>
                          <a:ea typeface="Arial" panose="020B0604020202020204" pitchFamily="34" charset="0"/>
                        </a:rPr>
                        <a:t>in</a:t>
                      </a:r>
                      <a:r>
                        <a:rPr lang="en-GB" sz="1000">
                          <a:effectLst/>
                          <a:latin typeface="Arial" panose="020B0604020202020204" pitchFamily="34" charset="0"/>
                          <a:ea typeface="Arial" panose="020B0604020202020204" pitchFamily="34" charset="0"/>
                        </a:rPr>
                        <a:t>g</a:t>
                      </a:r>
                      <a:r>
                        <a:rPr lang="en-GB" sz="1000" spc="100">
                          <a:effectLst/>
                          <a:latin typeface="Arial" panose="020B0604020202020204" pitchFamily="34" charset="0"/>
                          <a:ea typeface="Arial" panose="020B0604020202020204" pitchFamily="34" charset="0"/>
                        </a:rPr>
                        <a:t> </a:t>
                      </a:r>
                      <a:r>
                        <a:rPr lang="en-GB" sz="1000">
                          <a:effectLst/>
                          <a:latin typeface="Arial" panose="020B0604020202020204" pitchFamily="34" charset="0"/>
                          <a:ea typeface="Arial" panose="020B0604020202020204" pitchFamily="34" charset="0"/>
                        </a:rPr>
                        <a:t>s</a:t>
                      </a:r>
                      <a:r>
                        <a:rPr lang="en-GB" sz="1000" spc="10">
                          <a:effectLst/>
                          <a:latin typeface="Arial" panose="020B0604020202020204" pitchFamily="34" charset="0"/>
                          <a:ea typeface="Arial" panose="020B0604020202020204" pitchFamily="34" charset="0"/>
                        </a:rPr>
                        <a:t>t</a:t>
                      </a:r>
                      <a:r>
                        <a:rPr lang="en-GB" sz="1000" spc="5">
                          <a:effectLst/>
                          <a:latin typeface="Arial" panose="020B0604020202020204" pitchFamily="34" charset="0"/>
                          <a:ea typeface="Arial" panose="020B0604020202020204" pitchFamily="34" charset="0"/>
                        </a:rPr>
                        <a:t>uden</a:t>
                      </a:r>
                      <a:r>
                        <a:rPr lang="en-GB" sz="1000">
                          <a:effectLst/>
                          <a:latin typeface="Arial" panose="020B0604020202020204" pitchFamily="34" charset="0"/>
                          <a:ea typeface="Arial" panose="020B0604020202020204" pitchFamily="34" charset="0"/>
                        </a:rPr>
                        <a:t>t un</a:t>
                      </a:r>
                      <a:r>
                        <a:rPr lang="en-GB" sz="1000" spc="-15">
                          <a:effectLst/>
                          <a:latin typeface="Arial" panose="020B0604020202020204" pitchFamily="34" charset="0"/>
                          <a:ea typeface="Arial" panose="020B0604020202020204" pitchFamily="34" charset="0"/>
                        </a:rPr>
                        <a:t>d</a:t>
                      </a:r>
                      <a:r>
                        <a:rPr lang="en-GB" sz="1000" spc="15">
                          <a:effectLst/>
                          <a:latin typeface="Arial" panose="020B0604020202020204" pitchFamily="34" charset="0"/>
                          <a:ea typeface="Arial" panose="020B0604020202020204" pitchFamily="34" charset="0"/>
                        </a:rPr>
                        <a:t>e</a:t>
                      </a:r>
                      <a:r>
                        <a:rPr lang="en-GB" sz="1000">
                          <a:effectLst/>
                          <a:latin typeface="Arial" panose="020B0604020202020204" pitchFamily="34" charset="0"/>
                          <a:ea typeface="Arial" panose="020B0604020202020204" pitchFamily="34" charset="0"/>
                        </a:rPr>
                        <a:t>rac</a:t>
                      </a:r>
                      <a:r>
                        <a:rPr lang="en-GB" sz="1000" spc="-5">
                          <a:effectLst/>
                          <a:latin typeface="Arial" panose="020B0604020202020204" pitchFamily="34" charset="0"/>
                          <a:ea typeface="Arial" panose="020B0604020202020204" pitchFamily="34" charset="0"/>
                        </a:rPr>
                        <a:t>h</a:t>
                      </a:r>
                      <a:r>
                        <a:rPr lang="en-GB" sz="1000">
                          <a:effectLst/>
                          <a:latin typeface="Arial" panose="020B0604020202020204" pitchFamily="34" charset="0"/>
                          <a:ea typeface="Arial" panose="020B0604020202020204" pitchFamily="34" charset="0"/>
                        </a:rPr>
                        <a:t>i</a:t>
                      </a:r>
                      <a:r>
                        <a:rPr lang="en-GB" sz="1000" spc="-25">
                          <a:effectLst/>
                          <a:latin typeface="Arial" panose="020B0604020202020204" pitchFamily="34" charset="0"/>
                          <a:ea typeface="Arial" panose="020B0604020202020204" pitchFamily="34" charset="0"/>
                        </a:rPr>
                        <a:t>e</a:t>
                      </a:r>
                      <a:r>
                        <a:rPr lang="en-GB" sz="1000" spc="20">
                          <a:effectLst/>
                          <a:latin typeface="Arial" panose="020B0604020202020204" pitchFamily="34" charset="0"/>
                          <a:ea typeface="Arial" panose="020B0604020202020204" pitchFamily="34" charset="0"/>
                        </a:rPr>
                        <a:t>v</a:t>
                      </a:r>
                      <a:r>
                        <a:rPr lang="en-GB" sz="1000" spc="-10">
                          <a:effectLst/>
                          <a:latin typeface="Arial" panose="020B0604020202020204" pitchFamily="34" charset="0"/>
                          <a:ea typeface="Arial" panose="020B0604020202020204" pitchFamily="34" charset="0"/>
                        </a:rPr>
                        <a:t>e</a:t>
                      </a:r>
                      <a:r>
                        <a:rPr lang="en-GB" sz="1000" spc="20">
                          <a:effectLst/>
                          <a:latin typeface="Arial" panose="020B0604020202020204" pitchFamily="34" charset="0"/>
                          <a:ea typeface="Arial" panose="020B0604020202020204" pitchFamily="34" charset="0"/>
                        </a:rPr>
                        <a:t>m</a:t>
                      </a:r>
                      <a:r>
                        <a:rPr lang="en-GB" sz="1000" spc="-15">
                          <a:effectLst/>
                          <a:latin typeface="Arial" panose="020B0604020202020204" pitchFamily="34" charset="0"/>
                          <a:ea typeface="Arial" panose="020B0604020202020204" pitchFamily="34" charset="0"/>
                        </a:rPr>
                        <a:t>e</a:t>
                      </a:r>
                      <a:r>
                        <a:rPr lang="en-GB" sz="1000">
                          <a:effectLst/>
                          <a:latin typeface="Arial" panose="020B0604020202020204" pitchFamily="34" charset="0"/>
                          <a:ea typeface="Arial" panose="020B0604020202020204" pitchFamily="34" charset="0"/>
                        </a:rPr>
                        <a:t>nt </a:t>
                      </a:r>
                      <a:r>
                        <a:rPr lang="en-GB" sz="1000" spc="55">
                          <a:effectLst/>
                          <a:latin typeface="Arial" panose="020B0604020202020204" pitchFamily="34" charset="0"/>
                          <a:ea typeface="Arial" panose="020B0604020202020204" pitchFamily="34" charset="0"/>
                        </a:rPr>
                        <a:t> </a:t>
                      </a:r>
                      <a:r>
                        <a:rPr lang="en-GB" sz="1000">
                          <a:effectLst/>
                          <a:latin typeface="Arial" panose="020B0604020202020204" pitchFamily="34" charset="0"/>
                          <a:ea typeface="Arial" panose="020B0604020202020204" pitchFamily="34" charset="0"/>
                        </a:rPr>
                        <a:t>or</a:t>
                      </a:r>
                      <a:r>
                        <a:rPr lang="en-GB" sz="1000" spc="45">
                          <a:effectLst/>
                          <a:latin typeface="Arial" panose="020B0604020202020204" pitchFamily="34" charset="0"/>
                          <a:ea typeface="Arial" panose="020B0604020202020204" pitchFamily="34" charset="0"/>
                        </a:rPr>
                        <a:t> </a:t>
                      </a:r>
                      <a:r>
                        <a:rPr lang="en-GB" sz="1000">
                          <a:effectLst/>
                          <a:latin typeface="Arial" panose="020B0604020202020204" pitchFamily="34" charset="0"/>
                          <a:ea typeface="Arial" panose="020B0604020202020204" pitchFamily="34" charset="0"/>
                        </a:rPr>
                        <a:t>a</a:t>
                      </a:r>
                      <a:r>
                        <a:rPr lang="en-GB" sz="1000" spc="-10">
                          <a:effectLst/>
                          <a:latin typeface="Arial" panose="020B0604020202020204" pitchFamily="34" charset="0"/>
                          <a:ea typeface="Arial" panose="020B0604020202020204" pitchFamily="34" charset="0"/>
                        </a:rPr>
                        <a:t>t</a:t>
                      </a:r>
                      <a:r>
                        <a:rPr lang="en-GB" sz="1000" spc="5">
                          <a:effectLst/>
                          <a:latin typeface="Arial" panose="020B0604020202020204" pitchFamily="34" charset="0"/>
                          <a:ea typeface="Arial" panose="020B0604020202020204" pitchFamily="34" charset="0"/>
                        </a:rPr>
                        <a:t>t</a:t>
                      </a:r>
                      <a:r>
                        <a:rPr lang="en-GB" sz="1000">
                          <a:effectLst/>
                          <a:latin typeface="Arial" panose="020B0604020202020204" pitchFamily="34" charset="0"/>
                          <a:ea typeface="Arial" panose="020B0604020202020204" pitchFamily="34" charset="0"/>
                        </a:rPr>
                        <a:t>endan</a:t>
                      </a:r>
                      <a:r>
                        <a:rPr lang="en-GB" sz="1000" spc="-10">
                          <a:effectLst/>
                          <a:latin typeface="Arial" panose="020B0604020202020204" pitchFamily="34" charset="0"/>
                          <a:ea typeface="Arial" panose="020B0604020202020204" pitchFamily="34" charset="0"/>
                        </a:rPr>
                        <a:t>c</a:t>
                      </a:r>
                      <a:r>
                        <a:rPr lang="en-GB" sz="1000">
                          <a:effectLst/>
                          <a:latin typeface="Arial" panose="020B0604020202020204" pitchFamily="34" charset="0"/>
                          <a:ea typeface="Arial" panose="020B0604020202020204" pitchFamily="34" charset="0"/>
                        </a:rPr>
                        <a:t>e</a:t>
                      </a:r>
                      <a:r>
                        <a:rPr lang="en-GB" sz="1000" spc="210">
                          <a:effectLst/>
                          <a:latin typeface="Arial" panose="020B0604020202020204" pitchFamily="34" charset="0"/>
                          <a:ea typeface="Arial" panose="020B0604020202020204" pitchFamily="34" charset="0"/>
                        </a:rPr>
                        <a:t> </a:t>
                      </a:r>
                      <a:r>
                        <a:rPr lang="en-GB" sz="1000">
                          <a:effectLst/>
                          <a:latin typeface="Arial" panose="020B0604020202020204" pitchFamily="34" charset="0"/>
                          <a:ea typeface="Arial" panose="020B0604020202020204" pitchFamily="34" charset="0"/>
                        </a:rPr>
                        <a:t>i</a:t>
                      </a:r>
                      <a:r>
                        <a:rPr lang="en-GB" sz="1000" spc="10">
                          <a:effectLst/>
                          <a:latin typeface="Arial" panose="020B0604020202020204" pitchFamily="34" charset="0"/>
                          <a:ea typeface="Arial" panose="020B0604020202020204" pitchFamily="34" charset="0"/>
                        </a:rPr>
                        <a:t>s</a:t>
                      </a:r>
                      <a:r>
                        <a:rPr lang="en-GB" sz="1000">
                          <a:effectLst/>
                          <a:latin typeface="Arial" panose="020B0604020202020204" pitchFamily="34" charset="0"/>
                          <a:ea typeface="Arial" panose="020B0604020202020204" pitchFamily="34" charset="0"/>
                        </a:rPr>
                        <a:t>s</a:t>
                      </a:r>
                      <a:r>
                        <a:rPr lang="en-GB" sz="1000" spc="5">
                          <a:effectLst/>
                          <a:latin typeface="Arial" panose="020B0604020202020204" pitchFamily="34" charset="0"/>
                          <a:ea typeface="Arial" panose="020B0604020202020204" pitchFamily="34" charset="0"/>
                        </a:rPr>
                        <a:t>ue</a:t>
                      </a:r>
                      <a:r>
                        <a:rPr lang="en-GB" sz="1000" spc="25">
                          <a:effectLst/>
                          <a:latin typeface="Arial" panose="020B0604020202020204" pitchFamily="34" charset="0"/>
                          <a:ea typeface="Arial" panose="020B0604020202020204" pitchFamily="34" charset="0"/>
                        </a:rPr>
                        <a:t>s</a:t>
                      </a:r>
                      <a:r>
                        <a:rPr lang="en-GB" sz="1000">
                          <a:effectLst/>
                          <a:latin typeface="Arial" panose="020B0604020202020204" pitchFamily="34" charset="0"/>
                          <a:ea typeface="Arial" panose="020B0604020202020204" pitchFamily="34" charset="0"/>
                        </a:rPr>
                        <a:t>.</a:t>
                      </a:r>
                      <a:endParaRPr lang="en-GB" sz="11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extLst>
                  <a:ext uri="{0D108BD9-81ED-4DB2-BD59-A6C34878D82A}">
                    <a16:rowId xmlns:a16="http://schemas.microsoft.com/office/drawing/2014/main" val="3822076795"/>
                  </a:ext>
                </a:extLst>
              </a:tr>
              <a:tr h="472964">
                <a:tc>
                  <a:txBody>
                    <a:bodyPr/>
                    <a:lstStyle/>
                    <a:p>
                      <a:pPr marL="64770">
                        <a:lnSpc>
                          <a:spcPts val="1250"/>
                        </a:lnSpc>
                        <a:spcAft>
                          <a:spcPts val="0"/>
                        </a:spcAft>
                      </a:pPr>
                      <a:r>
                        <a:rPr lang="en-GB" sz="1100" b="1">
                          <a:effectLst/>
                          <a:latin typeface="Arial" panose="020B0604020202020204" pitchFamily="34" charset="0"/>
                          <a:ea typeface="Arial" panose="020B0604020202020204" pitchFamily="34" charset="0"/>
                        </a:rPr>
                        <a:t>c</a:t>
                      </a:r>
                      <a:endParaRPr lang="en-GB" sz="11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a:txBody>
                    <a:bodyPr/>
                    <a:lstStyle/>
                    <a:p>
                      <a:pPr>
                        <a:lnSpc>
                          <a:spcPts val="1260"/>
                        </a:lnSpc>
                        <a:spcAft>
                          <a:spcPts val="0"/>
                        </a:spcAft>
                      </a:pPr>
                      <a:r>
                        <a:rPr lang="en-GB" sz="1000" spc="-5" dirty="0">
                          <a:effectLst/>
                          <a:latin typeface="Arial" panose="020B0604020202020204" pitchFamily="34" charset="0"/>
                          <a:ea typeface="Arial" panose="020B0604020202020204" pitchFamily="34" charset="0"/>
                        </a:rPr>
                        <a:t>T</a:t>
                      </a:r>
                      <a:r>
                        <a:rPr lang="en-GB" sz="1000" dirty="0">
                          <a:effectLst/>
                          <a:latin typeface="Arial" panose="020B0604020202020204" pitchFamily="34" charset="0"/>
                          <a:ea typeface="Arial" panose="020B0604020202020204" pitchFamily="34" charset="0"/>
                        </a:rPr>
                        <a:t>o</a:t>
                      </a:r>
                      <a:r>
                        <a:rPr lang="en-GB" sz="1000" spc="50" dirty="0">
                          <a:effectLst/>
                          <a:latin typeface="Arial" panose="020B0604020202020204" pitchFamily="34" charset="0"/>
                          <a:ea typeface="Arial" panose="020B0604020202020204" pitchFamily="34" charset="0"/>
                        </a:rPr>
                        <a:t> </a:t>
                      </a:r>
                      <a:r>
                        <a:rPr lang="en-GB" sz="1000" dirty="0">
                          <a:effectLst/>
                          <a:latin typeface="Arial" panose="020B0604020202020204" pitchFamily="34" charset="0"/>
                          <a:ea typeface="Arial" panose="020B0604020202020204" pitchFamily="34" charset="0"/>
                        </a:rPr>
                        <a:t>de</a:t>
                      </a:r>
                      <a:r>
                        <a:rPr lang="en-GB" sz="1000" spc="-25" dirty="0">
                          <a:effectLst/>
                          <a:latin typeface="Arial" panose="020B0604020202020204" pitchFamily="34" charset="0"/>
                          <a:ea typeface="Arial" panose="020B0604020202020204" pitchFamily="34" charset="0"/>
                        </a:rPr>
                        <a:t>v</a:t>
                      </a:r>
                      <a:r>
                        <a:rPr lang="en-GB" sz="1000" spc="20" dirty="0">
                          <a:effectLst/>
                          <a:latin typeface="Arial" panose="020B0604020202020204" pitchFamily="34" charset="0"/>
                          <a:ea typeface="Arial" panose="020B0604020202020204" pitchFamily="34" charset="0"/>
                        </a:rPr>
                        <a:t>e</a:t>
                      </a:r>
                      <a:r>
                        <a:rPr lang="en-GB" sz="1000" spc="-15" dirty="0">
                          <a:effectLst/>
                          <a:latin typeface="Arial" panose="020B0604020202020204" pitchFamily="34" charset="0"/>
                          <a:ea typeface="Arial" panose="020B0604020202020204" pitchFamily="34" charset="0"/>
                        </a:rPr>
                        <a:t>l</a:t>
                      </a:r>
                      <a:r>
                        <a:rPr lang="en-GB" sz="1000" dirty="0">
                          <a:effectLst/>
                          <a:latin typeface="Arial" panose="020B0604020202020204" pitchFamily="34" charset="0"/>
                          <a:ea typeface="Arial" panose="020B0604020202020204" pitchFamily="34" charset="0"/>
                        </a:rPr>
                        <a:t>op,</a:t>
                      </a:r>
                      <a:r>
                        <a:rPr lang="en-GB" sz="1000" spc="165" dirty="0">
                          <a:effectLst/>
                          <a:latin typeface="Arial" panose="020B0604020202020204" pitchFamily="34" charset="0"/>
                          <a:ea typeface="Arial" panose="020B0604020202020204" pitchFamily="34" charset="0"/>
                        </a:rPr>
                        <a:t> </a:t>
                      </a:r>
                      <a:r>
                        <a:rPr lang="en-GB" sz="1000" spc="5" dirty="0">
                          <a:effectLst/>
                          <a:latin typeface="Arial" panose="020B0604020202020204" pitchFamily="34" charset="0"/>
                          <a:ea typeface="Arial" panose="020B0604020202020204" pitchFamily="34" charset="0"/>
                        </a:rPr>
                        <a:t>i</a:t>
                      </a:r>
                      <a:r>
                        <a:rPr lang="en-GB" sz="1000" spc="-10" dirty="0">
                          <a:effectLst/>
                          <a:latin typeface="Arial" panose="020B0604020202020204" pitchFamily="34" charset="0"/>
                          <a:ea typeface="Arial" panose="020B0604020202020204" pitchFamily="34" charset="0"/>
                        </a:rPr>
                        <a:t>m</a:t>
                      </a:r>
                      <a:r>
                        <a:rPr lang="en-GB" sz="1000" dirty="0">
                          <a:effectLst/>
                          <a:latin typeface="Arial" panose="020B0604020202020204" pitchFamily="34" charset="0"/>
                          <a:ea typeface="Arial" panose="020B0604020202020204" pitchFamily="34" charset="0"/>
                        </a:rPr>
                        <a:t>p</a:t>
                      </a:r>
                      <a:r>
                        <a:rPr lang="en-GB" sz="1000" spc="5" dirty="0">
                          <a:effectLst/>
                          <a:latin typeface="Arial" panose="020B0604020202020204" pitchFamily="34" charset="0"/>
                          <a:ea typeface="Arial" panose="020B0604020202020204" pitchFamily="34" charset="0"/>
                        </a:rPr>
                        <a:t>l</a:t>
                      </a:r>
                      <a:r>
                        <a:rPr lang="en-GB" sz="1000" spc="-15" dirty="0">
                          <a:effectLst/>
                          <a:latin typeface="Arial" panose="020B0604020202020204" pitchFamily="34" charset="0"/>
                          <a:ea typeface="Arial" panose="020B0604020202020204" pitchFamily="34" charset="0"/>
                        </a:rPr>
                        <a:t>e</a:t>
                      </a:r>
                      <a:r>
                        <a:rPr lang="en-GB" sz="1000" spc="20" dirty="0">
                          <a:effectLst/>
                          <a:latin typeface="Arial" panose="020B0604020202020204" pitchFamily="34" charset="0"/>
                          <a:ea typeface="Arial" panose="020B0604020202020204" pitchFamily="34" charset="0"/>
                        </a:rPr>
                        <a:t>m</a:t>
                      </a:r>
                      <a:r>
                        <a:rPr lang="en-GB" sz="1000" spc="-15" dirty="0">
                          <a:effectLst/>
                          <a:latin typeface="Arial" panose="020B0604020202020204" pitchFamily="34" charset="0"/>
                          <a:ea typeface="Arial" panose="020B0604020202020204" pitchFamily="34" charset="0"/>
                        </a:rPr>
                        <a:t>e</a:t>
                      </a:r>
                      <a:r>
                        <a:rPr lang="en-GB" sz="1000" dirty="0">
                          <a:effectLst/>
                          <a:latin typeface="Arial" panose="020B0604020202020204" pitchFamily="34" charset="0"/>
                          <a:ea typeface="Arial" panose="020B0604020202020204" pitchFamily="34" charset="0"/>
                        </a:rPr>
                        <a:t>nt</a:t>
                      </a:r>
                      <a:r>
                        <a:rPr lang="en-GB" sz="1000" spc="190" dirty="0">
                          <a:effectLst/>
                          <a:latin typeface="Arial" panose="020B0604020202020204" pitchFamily="34" charset="0"/>
                          <a:ea typeface="Arial" panose="020B0604020202020204" pitchFamily="34" charset="0"/>
                        </a:rPr>
                        <a:t> </a:t>
                      </a:r>
                      <a:r>
                        <a:rPr lang="en-GB" sz="1000" dirty="0">
                          <a:effectLst/>
                          <a:latin typeface="Arial" panose="020B0604020202020204" pitchFamily="34" charset="0"/>
                          <a:ea typeface="Arial" panose="020B0604020202020204" pitchFamily="34" charset="0"/>
                        </a:rPr>
                        <a:t>and</a:t>
                      </a:r>
                      <a:r>
                        <a:rPr lang="en-GB" sz="1000" spc="75" dirty="0">
                          <a:effectLst/>
                          <a:latin typeface="Arial" panose="020B0604020202020204" pitchFamily="34" charset="0"/>
                          <a:ea typeface="Arial" panose="020B0604020202020204" pitchFamily="34" charset="0"/>
                        </a:rPr>
                        <a:t> </a:t>
                      </a:r>
                      <a:r>
                        <a:rPr lang="en-GB" sz="1000" spc="-10" dirty="0">
                          <a:effectLst/>
                          <a:latin typeface="Arial" panose="020B0604020202020204" pitchFamily="34" charset="0"/>
                          <a:ea typeface="Arial" panose="020B0604020202020204" pitchFamily="34" charset="0"/>
                        </a:rPr>
                        <a:t>m</a:t>
                      </a:r>
                      <a:r>
                        <a:rPr lang="en-GB" sz="1000" dirty="0">
                          <a:effectLst/>
                          <a:latin typeface="Arial" panose="020B0604020202020204" pitchFamily="34" charset="0"/>
                          <a:ea typeface="Arial" panose="020B0604020202020204" pitchFamily="34" charset="0"/>
                        </a:rPr>
                        <a:t>on</a:t>
                      </a:r>
                      <a:r>
                        <a:rPr lang="en-GB" sz="1000" spc="-5" dirty="0">
                          <a:effectLst/>
                          <a:latin typeface="Arial" panose="020B0604020202020204" pitchFamily="34" charset="0"/>
                          <a:ea typeface="Arial" panose="020B0604020202020204" pitchFamily="34" charset="0"/>
                        </a:rPr>
                        <a:t>i</a:t>
                      </a:r>
                      <a:r>
                        <a:rPr lang="en-GB" sz="1000" spc="5" dirty="0">
                          <a:effectLst/>
                          <a:latin typeface="Arial" panose="020B0604020202020204" pitchFamily="34" charset="0"/>
                          <a:ea typeface="Arial" panose="020B0604020202020204" pitchFamily="34" charset="0"/>
                        </a:rPr>
                        <a:t>t</a:t>
                      </a:r>
                      <a:r>
                        <a:rPr lang="en-GB" sz="1000" dirty="0">
                          <a:effectLst/>
                          <a:latin typeface="Arial" panose="020B0604020202020204" pitchFamily="34" charset="0"/>
                          <a:ea typeface="Arial" panose="020B0604020202020204" pitchFamily="34" charset="0"/>
                        </a:rPr>
                        <a:t>or</a:t>
                      </a:r>
                      <a:r>
                        <a:rPr lang="en-GB" sz="1000" spc="145" dirty="0">
                          <a:effectLst/>
                          <a:latin typeface="Arial" panose="020B0604020202020204" pitchFamily="34" charset="0"/>
                          <a:ea typeface="Arial" panose="020B0604020202020204" pitchFamily="34" charset="0"/>
                        </a:rPr>
                        <a:t> </a:t>
                      </a:r>
                      <a:r>
                        <a:rPr lang="en-GB" sz="1000" spc="-10" dirty="0">
                          <a:effectLst/>
                          <a:latin typeface="Arial" panose="020B0604020202020204" pitchFamily="34" charset="0"/>
                          <a:ea typeface="Arial" panose="020B0604020202020204" pitchFamily="34" charset="0"/>
                        </a:rPr>
                        <a:t>s</a:t>
                      </a:r>
                      <a:r>
                        <a:rPr lang="en-GB" sz="1000" spc="-5" dirty="0">
                          <a:effectLst/>
                          <a:latin typeface="Arial" panose="020B0604020202020204" pitchFamily="34" charset="0"/>
                          <a:ea typeface="Arial" panose="020B0604020202020204" pitchFamily="34" charset="0"/>
                        </a:rPr>
                        <a:t>t</a:t>
                      </a:r>
                      <a:r>
                        <a:rPr lang="en-GB" sz="1000" spc="5" dirty="0">
                          <a:effectLst/>
                          <a:latin typeface="Arial" panose="020B0604020202020204" pitchFamily="34" charset="0"/>
                          <a:ea typeface="Arial" panose="020B0604020202020204" pitchFamily="34" charset="0"/>
                        </a:rPr>
                        <a:t>r</a:t>
                      </a:r>
                      <a:r>
                        <a:rPr lang="en-GB" sz="1000" dirty="0">
                          <a:effectLst/>
                          <a:latin typeface="Arial" panose="020B0604020202020204" pitchFamily="34" charset="0"/>
                          <a:ea typeface="Arial" panose="020B0604020202020204" pitchFamily="34" charset="0"/>
                        </a:rPr>
                        <a:t>a</a:t>
                      </a:r>
                      <a:r>
                        <a:rPr lang="en-GB" sz="1000" spc="5" dirty="0">
                          <a:effectLst/>
                          <a:latin typeface="Arial" panose="020B0604020202020204" pitchFamily="34" charset="0"/>
                          <a:ea typeface="Arial" panose="020B0604020202020204" pitchFamily="34" charset="0"/>
                        </a:rPr>
                        <a:t>t</a:t>
                      </a:r>
                      <a:r>
                        <a:rPr lang="en-GB" sz="1000" dirty="0">
                          <a:effectLst/>
                          <a:latin typeface="Arial" panose="020B0604020202020204" pitchFamily="34" charset="0"/>
                          <a:ea typeface="Arial" panose="020B0604020202020204" pitchFamily="34" charset="0"/>
                        </a:rPr>
                        <a:t>e</a:t>
                      </a:r>
                      <a:r>
                        <a:rPr lang="en-GB" sz="1000" spc="10" dirty="0">
                          <a:effectLst/>
                          <a:latin typeface="Arial" panose="020B0604020202020204" pitchFamily="34" charset="0"/>
                          <a:ea typeface="Arial" panose="020B0604020202020204" pitchFamily="34" charset="0"/>
                        </a:rPr>
                        <a:t>g</a:t>
                      </a:r>
                      <a:r>
                        <a:rPr lang="en-GB" sz="1000" spc="-15" dirty="0">
                          <a:effectLst/>
                          <a:latin typeface="Arial" panose="020B0604020202020204" pitchFamily="34" charset="0"/>
                          <a:ea typeface="Arial" panose="020B0604020202020204" pitchFamily="34" charset="0"/>
                        </a:rPr>
                        <a:t>i</a:t>
                      </a:r>
                      <a:r>
                        <a:rPr lang="en-GB" sz="1000" spc="25" dirty="0">
                          <a:effectLst/>
                          <a:latin typeface="Arial" panose="020B0604020202020204" pitchFamily="34" charset="0"/>
                          <a:ea typeface="Arial" panose="020B0604020202020204" pitchFamily="34" charset="0"/>
                        </a:rPr>
                        <a:t>e</a:t>
                      </a:r>
                      <a:r>
                        <a:rPr lang="en-GB" sz="1000" dirty="0">
                          <a:effectLst/>
                          <a:latin typeface="Arial" panose="020B0604020202020204" pitchFamily="34" charset="0"/>
                          <a:ea typeface="Arial" panose="020B0604020202020204" pitchFamily="34" charset="0"/>
                        </a:rPr>
                        <a:t>s</a:t>
                      </a:r>
                      <a:r>
                        <a:rPr lang="en-GB" sz="1000" spc="150" dirty="0">
                          <a:effectLst/>
                          <a:latin typeface="Arial" panose="020B0604020202020204" pitchFamily="34" charset="0"/>
                          <a:ea typeface="Arial" panose="020B0604020202020204" pitchFamily="34" charset="0"/>
                        </a:rPr>
                        <a:t> </a:t>
                      </a:r>
                      <a:r>
                        <a:rPr lang="en-GB" sz="1000" spc="-20" dirty="0">
                          <a:effectLst/>
                          <a:latin typeface="Arial" panose="020B0604020202020204" pitchFamily="34" charset="0"/>
                          <a:ea typeface="Arial" panose="020B0604020202020204" pitchFamily="34" charset="0"/>
                        </a:rPr>
                        <a:t>t</a:t>
                      </a:r>
                      <a:r>
                        <a:rPr lang="en-GB" sz="1000" dirty="0">
                          <a:effectLst/>
                          <a:latin typeface="Arial" panose="020B0604020202020204" pitchFamily="34" charset="0"/>
                          <a:ea typeface="Arial" panose="020B0604020202020204" pitchFamily="34" charset="0"/>
                        </a:rPr>
                        <a:t>o</a:t>
                      </a:r>
                      <a:r>
                        <a:rPr lang="en-GB" sz="1000" spc="50" dirty="0">
                          <a:effectLst/>
                          <a:latin typeface="Arial" panose="020B0604020202020204" pitchFamily="34" charset="0"/>
                          <a:ea typeface="Arial" panose="020B0604020202020204" pitchFamily="34" charset="0"/>
                        </a:rPr>
                        <a:t> </a:t>
                      </a:r>
                      <a:r>
                        <a:rPr lang="en-GB" sz="1000" spc="-5" dirty="0">
                          <a:effectLst/>
                          <a:latin typeface="Arial" panose="020B0604020202020204" pitchFamily="34" charset="0"/>
                          <a:ea typeface="Arial" panose="020B0604020202020204" pitchFamily="34" charset="0"/>
                        </a:rPr>
                        <a:t>i</a:t>
                      </a:r>
                      <a:r>
                        <a:rPr lang="en-GB" sz="1000" dirty="0">
                          <a:effectLst/>
                          <a:latin typeface="Arial" panose="020B0604020202020204" pitchFamily="34" charset="0"/>
                          <a:ea typeface="Arial" panose="020B0604020202020204" pitchFamily="34" charset="0"/>
                        </a:rPr>
                        <a:t>nc</a:t>
                      </a:r>
                      <a:r>
                        <a:rPr lang="en-GB" sz="1000" spc="5" dirty="0">
                          <a:effectLst/>
                          <a:latin typeface="Arial" panose="020B0604020202020204" pitchFamily="34" charset="0"/>
                          <a:ea typeface="Arial" panose="020B0604020202020204" pitchFamily="34" charset="0"/>
                        </a:rPr>
                        <a:t>r</a:t>
                      </a:r>
                      <a:r>
                        <a:rPr lang="en-GB" sz="1000" dirty="0">
                          <a:effectLst/>
                          <a:latin typeface="Arial" panose="020B0604020202020204" pitchFamily="34" charset="0"/>
                          <a:ea typeface="Arial" panose="020B0604020202020204" pitchFamily="34" charset="0"/>
                        </a:rPr>
                        <a:t>ea</a:t>
                      </a:r>
                      <a:r>
                        <a:rPr lang="en-GB" sz="1000" spc="-10" dirty="0">
                          <a:effectLst/>
                          <a:latin typeface="Arial" panose="020B0604020202020204" pitchFamily="34" charset="0"/>
                          <a:ea typeface="Arial" panose="020B0604020202020204" pitchFamily="34" charset="0"/>
                        </a:rPr>
                        <a:t>s</a:t>
                      </a:r>
                      <a:r>
                        <a:rPr lang="en-GB" sz="1000" dirty="0">
                          <a:effectLst/>
                          <a:latin typeface="Arial" panose="020B0604020202020204" pitchFamily="34" charset="0"/>
                          <a:ea typeface="Arial" panose="020B0604020202020204" pitchFamily="34" charset="0"/>
                        </a:rPr>
                        <a:t>e</a:t>
                      </a:r>
                      <a:r>
                        <a:rPr lang="en-GB" sz="1000" spc="160" dirty="0">
                          <a:effectLst/>
                          <a:latin typeface="Arial" panose="020B0604020202020204" pitchFamily="34" charset="0"/>
                          <a:ea typeface="Arial" panose="020B0604020202020204" pitchFamily="34" charset="0"/>
                        </a:rPr>
                        <a:t> </a:t>
                      </a:r>
                      <a:r>
                        <a:rPr lang="en-GB" sz="1000" spc="5" dirty="0">
                          <a:effectLst/>
                          <a:latin typeface="Arial" panose="020B0604020202020204" pitchFamily="34" charset="0"/>
                          <a:ea typeface="Arial" panose="020B0604020202020204" pitchFamily="34" charset="0"/>
                        </a:rPr>
                        <a:t>t</a:t>
                      </a:r>
                      <a:r>
                        <a:rPr lang="en-GB" sz="1000" dirty="0">
                          <a:effectLst/>
                          <a:latin typeface="Arial" panose="020B0604020202020204" pitchFamily="34" charset="0"/>
                          <a:ea typeface="Arial" panose="020B0604020202020204" pitchFamily="34" charset="0"/>
                        </a:rPr>
                        <a:t>he</a:t>
                      </a:r>
                      <a:r>
                        <a:rPr lang="en-GB" sz="1000" spc="65" dirty="0">
                          <a:effectLst/>
                          <a:latin typeface="Arial" panose="020B0604020202020204" pitchFamily="34" charset="0"/>
                          <a:ea typeface="Arial" panose="020B0604020202020204" pitchFamily="34" charset="0"/>
                        </a:rPr>
                        <a:t> </a:t>
                      </a:r>
                      <a:r>
                        <a:rPr lang="en-GB" sz="1000" spc="-10" dirty="0">
                          <a:effectLst/>
                          <a:latin typeface="Arial" panose="020B0604020202020204" pitchFamily="34" charset="0"/>
                          <a:ea typeface="Arial" panose="020B0604020202020204" pitchFamily="34" charset="0"/>
                        </a:rPr>
                        <a:t>v</a:t>
                      </a:r>
                      <a:r>
                        <a:rPr lang="en-GB" sz="1000" dirty="0">
                          <a:effectLst/>
                          <a:latin typeface="Arial" panose="020B0604020202020204" pitchFamily="34" charset="0"/>
                          <a:ea typeface="Arial" panose="020B0604020202020204" pitchFamily="34" charset="0"/>
                        </a:rPr>
                        <a:t>a</a:t>
                      </a:r>
                      <a:r>
                        <a:rPr lang="en-GB" sz="1000" spc="-5" dirty="0">
                          <a:effectLst/>
                          <a:latin typeface="Arial" panose="020B0604020202020204" pitchFamily="34" charset="0"/>
                          <a:ea typeface="Arial" panose="020B0604020202020204" pitchFamily="34" charset="0"/>
                        </a:rPr>
                        <a:t>l</a:t>
                      </a:r>
                      <a:r>
                        <a:rPr lang="en-GB" sz="1000" dirty="0">
                          <a:effectLst/>
                          <a:latin typeface="Arial" panose="020B0604020202020204" pitchFamily="34" charset="0"/>
                          <a:ea typeface="Arial" panose="020B0604020202020204" pitchFamily="34" charset="0"/>
                        </a:rPr>
                        <a:t>ue</a:t>
                      </a:r>
                      <a:r>
                        <a:rPr lang="en-GB" sz="1000" spc="100" dirty="0">
                          <a:effectLst/>
                          <a:latin typeface="Arial" panose="020B0604020202020204" pitchFamily="34" charset="0"/>
                          <a:ea typeface="Arial" panose="020B0604020202020204" pitchFamily="34" charset="0"/>
                        </a:rPr>
                        <a:t> </a:t>
                      </a:r>
                      <a:r>
                        <a:rPr lang="en-GB" sz="1000" dirty="0">
                          <a:effectLst/>
                          <a:latin typeface="Arial" panose="020B0604020202020204" pitchFamily="34" charset="0"/>
                          <a:ea typeface="Arial" panose="020B0604020202020204" pitchFamily="34" charset="0"/>
                        </a:rPr>
                        <a:t>added</a:t>
                      </a:r>
                      <a:r>
                        <a:rPr lang="en-GB" sz="1000" spc="110" dirty="0">
                          <a:effectLst/>
                          <a:latin typeface="Arial" panose="020B0604020202020204" pitchFamily="34" charset="0"/>
                          <a:ea typeface="Arial" panose="020B0604020202020204" pitchFamily="34" charset="0"/>
                        </a:rPr>
                        <a:t> </a:t>
                      </a:r>
                      <a:r>
                        <a:rPr lang="en-GB" sz="1000" spc="5" dirty="0">
                          <a:effectLst/>
                          <a:latin typeface="Arial" panose="020B0604020202020204" pitchFamily="34" charset="0"/>
                          <a:ea typeface="Arial" panose="020B0604020202020204" pitchFamily="34" charset="0"/>
                        </a:rPr>
                        <a:t>a</a:t>
                      </a:r>
                      <a:r>
                        <a:rPr lang="en-GB" sz="1000" spc="10" dirty="0">
                          <a:effectLst/>
                          <a:latin typeface="Arial" panose="020B0604020202020204" pitchFamily="34" charset="0"/>
                          <a:ea typeface="Arial" panose="020B0604020202020204" pitchFamily="34" charset="0"/>
                        </a:rPr>
                        <a:t>c</a:t>
                      </a:r>
                      <a:r>
                        <a:rPr lang="en-GB" sz="1000" spc="5" dirty="0">
                          <a:effectLst/>
                          <a:latin typeface="Arial" panose="020B0604020202020204" pitchFamily="34" charset="0"/>
                          <a:ea typeface="Arial" panose="020B0604020202020204" pitchFamily="34" charset="0"/>
                        </a:rPr>
                        <a:t>h</a:t>
                      </a:r>
                      <a:r>
                        <a:rPr lang="en-GB" sz="1000" dirty="0">
                          <a:effectLst/>
                          <a:latin typeface="Arial" panose="020B0604020202020204" pitchFamily="34" charset="0"/>
                          <a:ea typeface="Arial" panose="020B0604020202020204" pitchFamily="34" charset="0"/>
                        </a:rPr>
                        <a:t>i</a:t>
                      </a:r>
                      <a:r>
                        <a:rPr lang="en-GB" sz="1000" spc="5" dirty="0">
                          <a:effectLst/>
                          <a:latin typeface="Arial" panose="020B0604020202020204" pitchFamily="34" charset="0"/>
                          <a:ea typeface="Arial" panose="020B0604020202020204" pitchFamily="34" charset="0"/>
                        </a:rPr>
                        <a:t>e</a:t>
                      </a:r>
                      <a:r>
                        <a:rPr lang="en-GB" sz="1000" spc="10" dirty="0">
                          <a:effectLst/>
                          <a:latin typeface="Arial" panose="020B0604020202020204" pitchFamily="34" charset="0"/>
                          <a:ea typeface="Arial" panose="020B0604020202020204" pitchFamily="34" charset="0"/>
                        </a:rPr>
                        <a:t>v</a:t>
                      </a:r>
                      <a:r>
                        <a:rPr lang="en-GB" sz="1000" spc="5" dirty="0">
                          <a:effectLst/>
                          <a:latin typeface="Arial" panose="020B0604020202020204" pitchFamily="34" charset="0"/>
                          <a:ea typeface="Arial" panose="020B0604020202020204" pitchFamily="34" charset="0"/>
                        </a:rPr>
                        <a:t>e</a:t>
                      </a:r>
                      <a:r>
                        <a:rPr lang="en-GB" sz="1000" dirty="0">
                          <a:effectLst/>
                          <a:latin typeface="Arial" panose="020B0604020202020204" pitchFamily="34" charset="0"/>
                          <a:ea typeface="Arial" panose="020B0604020202020204" pitchFamily="34" charset="0"/>
                        </a:rPr>
                        <a:t>d</a:t>
                      </a:r>
                      <a:r>
                        <a:rPr lang="en-GB" sz="1000" spc="105" dirty="0">
                          <a:effectLst/>
                          <a:latin typeface="Arial" panose="020B0604020202020204" pitchFamily="34" charset="0"/>
                          <a:ea typeface="Arial" panose="020B0604020202020204" pitchFamily="34" charset="0"/>
                        </a:rPr>
                        <a:t> </a:t>
                      </a:r>
                      <a:r>
                        <a:rPr lang="en-GB" sz="1000" spc="10" dirty="0">
                          <a:effectLst/>
                          <a:latin typeface="Arial" panose="020B0604020202020204" pitchFamily="34" charset="0"/>
                          <a:ea typeface="Arial" panose="020B0604020202020204" pitchFamily="34" charset="0"/>
                        </a:rPr>
                        <a:t>b</a:t>
                      </a:r>
                      <a:r>
                        <a:rPr lang="en-GB" sz="1000" dirty="0">
                          <a:effectLst/>
                          <a:latin typeface="Arial" panose="020B0604020202020204" pitchFamily="34" charset="0"/>
                          <a:ea typeface="Arial" panose="020B0604020202020204" pitchFamily="34" charset="0"/>
                        </a:rPr>
                        <a:t>y</a:t>
                      </a:r>
                      <a:endParaRPr lang="en-GB" sz="1100" dirty="0">
                        <a:effectLst/>
                        <a:latin typeface="Times New Roman" panose="02020603050405020304" pitchFamily="18" charset="0"/>
                        <a:ea typeface="Times New Roman" panose="02020603050405020304" pitchFamily="18" charset="0"/>
                      </a:endParaRPr>
                    </a:p>
                    <a:p>
                      <a:pPr>
                        <a:spcBef>
                          <a:spcPts val="90"/>
                        </a:spcBef>
                        <a:spcAft>
                          <a:spcPts val="0"/>
                        </a:spcAft>
                      </a:pPr>
                      <a:r>
                        <a:rPr lang="en-GB" sz="1000" spc="15" dirty="0">
                          <a:effectLst/>
                          <a:latin typeface="Arial" panose="020B0604020202020204" pitchFamily="34" charset="0"/>
                          <a:ea typeface="Arial" panose="020B0604020202020204" pitchFamily="34" charset="0"/>
                        </a:rPr>
                        <a:t>t</a:t>
                      </a:r>
                      <a:r>
                        <a:rPr lang="en-GB" sz="1000" dirty="0">
                          <a:effectLst/>
                          <a:latin typeface="Arial" panose="020B0604020202020204" pitchFamily="34" charset="0"/>
                          <a:ea typeface="Arial" panose="020B0604020202020204" pitchFamily="34" charset="0"/>
                        </a:rPr>
                        <a:t>he</a:t>
                      </a:r>
                      <a:r>
                        <a:rPr lang="en-GB" sz="1000" spc="65" dirty="0">
                          <a:effectLst/>
                          <a:latin typeface="Arial" panose="020B0604020202020204" pitchFamily="34" charset="0"/>
                          <a:ea typeface="Arial" panose="020B0604020202020204" pitchFamily="34" charset="0"/>
                        </a:rPr>
                        <a:t> </a:t>
                      </a:r>
                      <a:r>
                        <a:rPr lang="en-GB" sz="1000" dirty="0">
                          <a:effectLst/>
                          <a:latin typeface="Arial" panose="020B0604020202020204" pitchFamily="34" charset="0"/>
                          <a:ea typeface="Arial" panose="020B0604020202020204" pitchFamily="34" charset="0"/>
                        </a:rPr>
                        <a:t>t</a:t>
                      </a:r>
                      <a:r>
                        <a:rPr lang="en-GB" sz="1000" spc="5" dirty="0">
                          <a:effectLst/>
                          <a:latin typeface="Arial" panose="020B0604020202020204" pitchFamily="34" charset="0"/>
                          <a:ea typeface="Arial" panose="020B0604020202020204" pitchFamily="34" charset="0"/>
                        </a:rPr>
                        <a:t>eam.</a:t>
                      </a:r>
                      <a:endParaRPr lang="en-GB" sz="11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extLst>
                  <a:ext uri="{0D108BD9-81ED-4DB2-BD59-A6C34878D82A}">
                    <a16:rowId xmlns:a16="http://schemas.microsoft.com/office/drawing/2014/main" val="3022538198"/>
                  </a:ext>
                </a:extLst>
              </a:tr>
            </a:tbl>
          </a:graphicData>
        </a:graphic>
      </p:graphicFrame>
    </p:spTree>
    <p:extLst>
      <p:ext uri="{BB962C8B-B14F-4D97-AF65-F5344CB8AC3E}">
        <p14:creationId xmlns:p14="http://schemas.microsoft.com/office/powerpoint/2010/main" val="22796120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C00EC9EF-6696-04E9-EAAA-619DB9F7CB7C}"/>
              </a:ext>
            </a:extLst>
          </p:cNvPr>
          <p:cNvGraphicFramePr>
            <a:graphicFrameLocks noGrp="1"/>
          </p:cNvGraphicFramePr>
          <p:nvPr>
            <p:extLst>
              <p:ext uri="{D42A27DB-BD31-4B8C-83A1-F6EECF244321}">
                <p14:modId xmlns:p14="http://schemas.microsoft.com/office/powerpoint/2010/main" val="1797656850"/>
              </p:ext>
            </p:extLst>
          </p:nvPr>
        </p:nvGraphicFramePr>
        <p:xfrm>
          <a:off x="471487" y="742676"/>
          <a:ext cx="5915025" cy="3330544"/>
        </p:xfrm>
        <a:graphic>
          <a:graphicData uri="http://schemas.openxmlformats.org/drawingml/2006/table">
            <a:tbl>
              <a:tblPr firstRow="1" firstCol="1" lastRow="1" lastCol="1" bandRow="1" bandCol="1"/>
              <a:tblGrid>
                <a:gridCol w="575826">
                  <a:extLst>
                    <a:ext uri="{9D8B030D-6E8A-4147-A177-3AD203B41FA5}">
                      <a16:colId xmlns:a16="http://schemas.microsoft.com/office/drawing/2014/main" val="3322897672"/>
                    </a:ext>
                  </a:extLst>
                </a:gridCol>
                <a:gridCol w="5339199">
                  <a:extLst>
                    <a:ext uri="{9D8B030D-6E8A-4147-A177-3AD203B41FA5}">
                      <a16:colId xmlns:a16="http://schemas.microsoft.com/office/drawing/2014/main" val="3849150875"/>
                    </a:ext>
                  </a:extLst>
                </a:gridCol>
              </a:tblGrid>
              <a:tr h="472964">
                <a:tc>
                  <a:txBody>
                    <a:bodyPr/>
                    <a:lstStyle/>
                    <a:p>
                      <a:pPr marL="64770">
                        <a:lnSpc>
                          <a:spcPts val="1240"/>
                        </a:lnSpc>
                        <a:spcAft>
                          <a:spcPts val="0"/>
                        </a:spcAft>
                      </a:pPr>
                      <a:r>
                        <a:rPr lang="en-GB" sz="1100" b="1">
                          <a:effectLst/>
                          <a:latin typeface="Arial" panose="020B0604020202020204" pitchFamily="34" charset="0"/>
                          <a:ea typeface="Arial" panose="020B0604020202020204" pitchFamily="34" charset="0"/>
                        </a:rPr>
                        <a:t>d</a:t>
                      </a:r>
                      <a:endParaRPr lang="en-GB" sz="11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a:txBody>
                    <a:bodyPr/>
                    <a:lstStyle/>
                    <a:p>
                      <a:pPr>
                        <a:lnSpc>
                          <a:spcPts val="1250"/>
                        </a:lnSpc>
                        <a:spcAft>
                          <a:spcPts val="0"/>
                        </a:spcAft>
                      </a:pPr>
                      <a:r>
                        <a:rPr lang="en-GB" sz="1000" spc="-5">
                          <a:effectLst/>
                          <a:latin typeface="Arial" panose="020B0604020202020204" pitchFamily="34" charset="0"/>
                          <a:ea typeface="Arial" panose="020B0604020202020204" pitchFamily="34" charset="0"/>
                        </a:rPr>
                        <a:t>T</a:t>
                      </a:r>
                      <a:r>
                        <a:rPr lang="en-GB" sz="1000">
                          <a:effectLst/>
                          <a:latin typeface="Arial" panose="020B0604020202020204" pitchFamily="34" charset="0"/>
                          <a:ea typeface="Arial" panose="020B0604020202020204" pitchFamily="34" charset="0"/>
                        </a:rPr>
                        <a:t>o</a:t>
                      </a:r>
                      <a:r>
                        <a:rPr lang="en-GB" sz="1000" spc="50">
                          <a:effectLst/>
                          <a:latin typeface="Arial" panose="020B0604020202020204" pitchFamily="34" charset="0"/>
                          <a:ea typeface="Arial" panose="020B0604020202020204" pitchFamily="34" charset="0"/>
                        </a:rPr>
                        <a:t> </a:t>
                      </a:r>
                      <a:r>
                        <a:rPr lang="en-GB" sz="1000">
                          <a:effectLst/>
                          <a:latin typeface="Arial" panose="020B0604020202020204" pitchFamily="34" charset="0"/>
                          <a:ea typeface="Arial" panose="020B0604020202020204" pitchFamily="34" charset="0"/>
                        </a:rPr>
                        <a:t>p</a:t>
                      </a:r>
                      <a:r>
                        <a:rPr lang="en-GB" sz="1000" spc="-5">
                          <a:effectLst/>
                          <a:latin typeface="Arial" panose="020B0604020202020204" pitchFamily="34" charset="0"/>
                          <a:ea typeface="Arial" panose="020B0604020202020204" pitchFamily="34" charset="0"/>
                        </a:rPr>
                        <a:t>l</a:t>
                      </a:r>
                      <a:r>
                        <a:rPr lang="en-GB" sz="1000">
                          <a:effectLst/>
                          <a:latin typeface="Arial" panose="020B0604020202020204" pitchFamily="34" charset="0"/>
                          <a:ea typeface="Arial" panose="020B0604020202020204" pitchFamily="34" charset="0"/>
                        </a:rPr>
                        <a:t>an</a:t>
                      </a:r>
                      <a:r>
                        <a:rPr lang="en-GB" sz="1000" spc="90">
                          <a:effectLst/>
                          <a:latin typeface="Arial" panose="020B0604020202020204" pitchFamily="34" charset="0"/>
                          <a:ea typeface="Arial" panose="020B0604020202020204" pitchFamily="34" charset="0"/>
                        </a:rPr>
                        <a:t> </a:t>
                      </a:r>
                      <a:r>
                        <a:rPr lang="en-GB" sz="1000">
                          <a:effectLst/>
                          <a:latin typeface="Arial" panose="020B0604020202020204" pitchFamily="34" charset="0"/>
                          <a:ea typeface="Arial" panose="020B0604020202020204" pitchFamily="34" charset="0"/>
                        </a:rPr>
                        <a:t>and</a:t>
                      </a:r>
                      <a:r>
                        <a:rPr lang="en-GB" sz="1000" spc="65">
                          <a:effectLst/>
                          <a:latin typeface="Arial" panose="020B0604020202020204" pitchFamily="34" charset="0"/>
                          <a:ea typeface="Arial" panose="020B0604020202020204" pitchFamily="34" charset="0"/>
                        </a:rPr>
                        <a:t> </a:t>
                      </a:r>
                      <a:r>
                        <a:rPr lang="en-GB" sz="1000" spc="5">
                          <a:effectLst/>
                          <a:latin typeface="Arial" panose="020B0604020202020204" pitchFamily="34" charset="0"/>
                          <a:ea typeface="Arial" panose="020B0604020202020204" pitchFamily="34" charset="0"/>
                        </a:rPr>
                        <a:t>m</a:t>
                      </a:r>
                      <a:r>
                        <a:rPr lang="en-GB" sz="1000">
                          <a:effectLst/>
                          <a:latin typeface="Arial" panose="020B0604020202020204" pitchFamily="34" charset="0"/>
                          <a:ea typeface="Arial" panose="020B0604020202020204" pitchFamily="34" charset="0"/>
                        </a:rPr>
                        <a:t>on</a:t>
                      </a:r>
                      <a:r>
                        <a:rPr lang="en-GB" sz="1000" spc="-5">
                          <a:effectLst/>
                          <a:latin typeface="Arial" panose="020B0604020202020204" pitchFamily="34" charset="0"/>
                          <a:ea typeface="Arial" panose="020B0604020202020204" pitchFamily="34" charset="0"/>
                        </a:rPr>
                        <a:t>it</a:t>
                      </a:r>
                      <a:r>
                        <a:rPr lang="en-GB" sz="1000">
                          <a:effectLst/>
                          <a:latin typeface="Arial" panose="020B0604020202020204" pitchFamily="34" charset="0"/>
                          <a:ea typeface="Arial" panose="020B0604020202020204" pitchFamily="34" charset="0"/>
                        </a:rPr>
                        <a:t>or</a:t>
                      </a:r>
                      <a:r>
                        <a:rPr lang="en-GB" sz="1000" spc="145">
                          <a:effectLst/>
                          <a:latin typeface="Arial" panose="020B0604020202020204" pitchFamily="34" charset="0"/>
                          <a:ea typeface="Arial" panose="020B0604020202020204" pitchFamily="34" charset="0"/>
                        </a:rPr>
                        <a:t> </a:t>
                      </a:r>
                      <a:r>
                        <a:rPr lang="en-GB" sz="1000" spc="-5">
                          <a:effectLst/>
                          <a:latin typeface="Arial" panose="020B0604020202020204" pitchFamily="34" charset="0"/>
                          <a:ea typeface="Arial" panose="020B0604020202020204" pitchFamily="34" charset="0"/>
                        </a:rPr>
                        <a:t>t</a:t>
                      </a:r>
                      <a:r>
                        <a:rPr lang="en-GB" sz="1000">
                          <a:effectLst/>
                          <a:latin typeface="Arial" panose="020B0604020202020204" pitchFamily="34" charset="0"/>
                          <a:ea typeface="Arial" panose="020B0604020202020204" pitchFamily="34" charset="0"/>
                        </a:rPr>
                        <a:t>he</a:t>
                      </a:r>
                      <a:r>
                        <a:rPr lang="en-GB" sz="1000" spc="65">
                          <a:effectLst/>
                          <a:latin typeface="Arial" panose="020B0604020202020204" pitchFamily="34" charset="0"/>
                          <a:ea typeface="Arial" panose="020B0604020202020204" pitchFamily="34" charset="0"/>
                        </a:rPr>
                        <a:t> </a:t>
                      </a:r>
                      <a:r>
                        <a:rPr lang="en-GB" sz="1000">
                          <a:effectLst/>
                          <a:latin typeface="Arial" panose="020B0604020202020204" pitchFamily="34" charset="0"/>
                          <a:ea typeface="Arial" panose="020B0604020202020204" pitchFamily="34" charset="0"/>
                        </a:rPr>
                        <a:t>de</a:t>
                      </a:r>
                      <a:r>
                        <a:rPr lang="en-GB" sz="1000" spc="-25">
                          <a:effectLst/>
                          <a:latin typeface="Arial" panose="020B0604020202020204" pitchFamily="34" charset="0"/>
                          <a:ea typeface="Arial" panose="020B0604020202020204" pitchFamily="34" charset="0"/>
                        </a:rPr>
                        <a:t>v</a:t>
                      </a:r>
                      <a:r>
                        <a:rPr lang="en-GB" sz="1000" spc="20">
                          <a:effectLst/>
                          <a:latin typeface="Arial" panose="020B0604020202020204" pitchFamily="34" charset="0"/>
                          <a:ea typeface="Arial" panose="020B0604020202020204" pitchFamily="34" charset="0"/>
                        </a:rPr>
                        <a:t>e</a:t>
                      </a:r>
                      <a:r>
                        <a:rPr lang="en-GB" sz="1000" spc="-15">
                          <a:effectLst/>
                          <a:latin typeface="Arial" panose="020B0604020202020204" pitchFamily="34" charset="0"/>
                          <a:ea typeface="Arial" panose="020B0604020202020204" pitchFamily="34" charset="0"/>
                        </a:rPr>
                        <a:t>l</a:t>
                      </a:r>
                      <a:r>
                        <a:rPr lang="en-GB" sz="1000" spc="10">
                          <a:effectLst/>
                          <a:latin typeface="Arial" panose="020B0604020202020204" pitchFamily="34" charset="0"/>
                          <a:ea typeface="Arial" panose="020B0604020202020204" pitchFamily="34" charset="0"/>
                        </a:rPr>
                        <a:t>o</a:t>
                      </a:r>
                      <a:r>
                        <a:rPr lang="en-GB" sz="1000">
                          <a:effectLst/>
                          <a:latin typeface="Arial" panose="020B0604020202020204" pitchFamily="34" charset="0"/>
                          <a:ea typeface="Arial" panose="020B0604020202020204" pitchFamily="34" charset="0"/>
                        </a:rPr>
                        <a:t>p</a:t>
                      </a:r>
                      <a:r>
                        <a:rPr lang="en-GB" sz="1000" spc="5">
                          <a:effectLst/>
                          <a:latin typeface="Arial" panose="020B0604020202020204" pitchFamily="34" charset="0"/>
                          <a:ea typeface="Arial" panose="020B0604020202020204" pitchFamily="34" charset="0"/>
                        </a:rPr>
                        <a:t>m</a:t>
                      </a:r>
                      <a:r>
                        <a:rPr lang="en-GB" sz="1000">
                          <a:effectLst/>
                          <a:latin typeface="Arial" panose="020B0604020202020204" pitchFamily="34" charset="0"/>
                          <a:ea typeface="Arial" panose="020B0604020202020204" pitchFamily="34" charset="0"/>
                        </a:rPr>
                        <a:t>ent</a:t>
                      </a:r>
                      <a:r>
                        <a:rPr lang="en-GB" sz="1000" spc="225">
                          <a:effectLst/>
                          <a:latin typeface="Arial" panose="020B0604020202020204" pitchFamily="34" charset="0"/>
                          <a:ea typeface="Arial" panose="020B0604020202020204" pitchFamily="34" charset="0"/>
                        </a:rPr>
                        <a:t> </a:t>
                      </a:r>
                      <a:r>
                        <a:rPr lang="en-GB" sz="1000" spc="-15">
                          <a:effectLst/>
                          <a:latin typeface="Arial" panose="020B0604020202020204" pitchFamily="34" charset="0"/>
                          <a:ea typeface="Arial" panose="020B0604020202020204" pitchFamily="34" charset="0"/>
                        </a:rPr>
                        <a:t>o</a:t>
                      </a:r>
                      <a:r>
                        <a:rPr lang="en-GB" sz="1000">
                          <a:effectLst/>
                          <a:latin typeface="Arial" panose="020B0604020202020204" pitchFamily="34" charset="0"/>
                          <a:ea typeface="Arial" panose="020B0604020202020204" pitchFamily="34" charset="0"/>
                        </a:rPr>
                        <a:t>f</a:t>
                      </a:r>
                      <a:r>
                        <a:rPr lang="en-GB" sz="1000" spc="60">
                          <a:effectLst/>
                          <a:latin typeface="Arial" panose="020B0604020202020204" pitchFamily="34" charset="0"/>
                          <a:ea typeface="Arial" panose="020B0604020202020204" pitchFamily="34" charset="0"/>
                        </a:rPr>
                        <a:t> </a:t>
                      </a:r>
                      <a:r>
                        <a:rPr lang="en-GB" sz="1000">
                          <a:effectLst/>
                          <a:latin typeface="Arial" panose="020B0604020202020204" pitchFamily="34" charset="0"/>
                          <a:ea typeface="Arial" panose="020B0604020202020204" pitchFamily="34" charset="0"/>
                        </a:rPr>
                        <a:t>c</a:t>
                      </a:r>
                      <a:r>
                        <a:rPr lang="en-GB" sz="1000" spc="-15">
                          <a:effectLst/>
                          <a:latin typeface="Arial" panose="020B0604020202020204" pitchFamily="34" charset="0"/>
                          <a:ea typeface="Arial" panose="020B0604020202020204" pitchFamily="34" charset="0"/>
                        </a:rPr>
                        <a:t>l</a:t>
                      </a:r>
                      <a:r>
                        <a:rPr lang="en-GB" sz="1000">
                          <a:effectLst/>
                          <a:latin typeface="Arial" panose="020B0604020202020204" pitchFamily="34" charset="0"/>
                          <a:ea typeface="Arial" panose="020B0604020202020204" pitchFamily="34" charset="0"/>
                        </a:rPr>
                        <a:t>ear</a:t>
                      </a:r>
                      <a:r>
                        <a:rPr lang="en-GB" sz="1000" spc="105">
                          <a:effectLst/>
                          <a:latin typeface="Arial" panose="020B0604020202020204" pitchFamily="34" charset="0"/>
                          <a:ea typeface="Arial" panose="020B0604020202020204" pitchFamily="34" charset="0"/>
                        </a:rPr>
                        <a:t> </a:t>
                      </a:r>
                      <a:r>
                        <a:rPr lang="en-GB" sz="1000" spc="-15">
                          <a:effectLst/>
                          <a:latin typeface="Arial" panose="020B0604020202020204" pitchFamily="34" charset="0"/>
                          <a:ea typeface="Arial" panose="020B0604020202020204" pitchFamily="34" charset="0"/>
                        </a:rPr>
                        <a:t>a</a:t>
                      </a:r>
                      <a:r>
                        <a:rPr lang="en-GB" sz="1000">
                          <a:effectLst/>
                          <a:latin typeface="Arial" panose="020B0604020202020204" pitchFamily="34" charset="0"/>
                          <a:ea typeface="Arial" panose="020B0604020202020204" pitchFamily="34" charset="0"/>
                        </a:rPr>
                        <a:t>nd</a:t>
                      </a:r>
                      <a:r>
                        <a:rPr lang="en-GB" sz="1000" spc="90">
                          <a:effectLst/>
                          <a:latin typeface="Arial" panose="020B0604020202020204" pitchFamily="34" charset="0"/>
                          <a:ea typeface="Arial" panose="020B0604020202020204" pitchFamily="34" charset="0"/>
                        </a:rPr>
                        <a:t> </a:t>
                      </a:r>
                      <a:r>
                        <a:rPr lang="en-GB" sz="1000" spc="-25">
                          <a:effectLst/>
                          <a:latin typeface="Arial" panose="020B0604020202020204" pitchFamily="34" charset="0"/>
                          <a:ea typeface="Arial" panose="020B0604020202020204" pitchFamily="34" charset="0"/>
                        </a:rPr>
                        <a:t>c</a:t>
                      </a:r>
                      <a:r>
                        <a:rPr lang="en-GB" sz="1000" spc="20">
                          <a:effectLst/>
                          <a:latin typeface="Arial" panose="020B0604020202020204" pitchFamily="34" charset="0"/>
                          <a:ea typeface="Arial" panose="020B0604020202020204" pitchFamily="34" charset="0"/>
                        </a:rPr>
                        <a:t>o</a:t>
                      </a:r>
                      <a:r>
                        <a:rPr lang="en-GB" sz="1000" spc="-10">
                          <a:effectLst/>
                          <a:latin typeface="Arial" panose="020B0604020202020204" pitchFamily="34" charset="0"/>
                          <a:ea typeface="Arial" panose="020B0604020202020204" pitchFamily="34" charset="0"/>
                        </a:rPr>
                        <a:t>m</a:t>
                      </a:r>
                      <a:r>
                        <a:rPr lang="en-GB" sz="1000">
                          <a:effectLst/>
                          <a:latin typeface="Arial" panose="020B0604020202020204" pitchFamily="34" charset="0"/>
                          <a:ea typeface="Arial" panose="020B0604020202020204" pitchFamily="34" charset="0"/>
                        </a:rPr>
                        <a:t>p</a:t>
                      </a:r>
                      <a:r>
                        <a:rPr lang="en-GB" sz="1000" spc="-10">
                          <a:effectLst/>
                          <a:latin typeface="Arial" panose="020B0604020202020204" pitchFamily="34" charset="0"/>
                          <a:ea typeface="Arial" panose="020B0604020202020204" pitchFamily="34" charset="0"/>
                        </a:rPr>
                        <a:t>r</a:t>
                      </a:r>
                      <a:r>
                        <a:rPr lang="en-GB" sz="1000">
                          <a:effectLst/>
                          <a:latin typeface="Arial" panose="020B0604020202020204" pitchFamily="34" charset="0"/>
                          <a:ea typeface="Arial" panose="020B0604020202020204" pitchFamily="34" charset="0"/>
                        </a:rPr>
                        <a:t>ehen</a:t>
                      </a:r>
                      <a:r>
                        <a:rPr lang="en-GB" sz="1000" spc="-10">
                          <a:effectLst/>
                          <a:latin typeface="Arial" panose="020B0604020202020204" pitchFamily="34" charset="0"/>
                          <a:ea typeface="Arial" panose="020B0604020202020204" pitchFamily="34" charset="0"/>
                        </a:rPr>
                        <a:t>s</a:t>
                      </a:r>
                      <a:r>
                        <a:rPr lang="en-GB" sz="1000" spc="20">
                          <a:effectLst/>
                          <a:latin typeface="Arial" panose="020B0604020202020204" pitchFamily="34" charset="0"/>
                          <a:ea typeface="Arial" panose="020B0604020202020204" pitchFamily="34" charset="0"/>
                        </a:rPr>
                        <a:t>i</a:t>
                      </a:r>
                      <a:r>
                        <a:rPr lang="en-GB" sz="1000" spc="-10">
                          <a:effectLst/>
                          <a:latin typeface="Arial" panose="020B0604020202020204" pitchFamily="34" charset="0"/>
                          <a:ea typeface="Arial" panose="020B0604020202020204" pitchFamily="34" charset="0"/>
                        </a:rPr>
                        <a:t>v</a:t>
                      </a:r>
                      <a:r>
                        <a:rPr lang="en-GB" sz="1000">
                          <a:effectLst/>
                          <a:latin typeface="Arial" panose="020B0604020202020204" pitchFamily="34" charset="0"/>
                          <a:ea typeface="Arial" panose="020B0604020202020204" pitchFamily="34" charset="0"/>
                        </a:rPr>
                        <a:t>e</a:t>
                      </a:r>
                      <a:r>
                        <a:rPr lang="en-GB" sz="1000" spc="5">
                          <a:effectLst/>
                          <a:latin typeface="Arial" panose="020B0604020202020204" pitchFamily="34" charset="0"/>
                          <a:ea typeface="Arial" panose="020B0604020202020204" pitchFamily="34" charset="0"/>
                        </a:rPr>
                        <a:t> </a:t>
                      </a:r>
                      <a:r>
                        <a:rPr lang="en-GB" sz="1000" spc="10">
                          <a:effectLst/>
                          <a:latin typeface="Arial" panose="020B0604020202020204" pitchFamily="34" charset="0"/>
                          <a:ea typeface="Arial" panose="020B0604020202020204" pitchFamily="34" charset="0"/>
                        </a:rPr>
                        <a:t>sch</a:t>
                      </a:r>
                      <a:r>
                        <a:rPr lang="en-GB" sz="1000" spc="20">
                          <a:effectLst/>
                          <a:latin typeface="Arial" panose="020B0604020202020204" pitchFamily="34" charset="0"/>
                          <a:ea typeface="Arial" panose="020B0604020202020204" pitchFamily="34" charset="0"/>
                        </a:rPr>
                        <a:t>e</a:t>
                      </a:r>
                      <a:r>
                        <a:rPr lang="en-GB" sz="1000" spc="15">
                          <a:effectLst/>
                          <a:latin typeface="Arial" panose="020B0604020202020204" pitchFamily="34" charset="0"/>
                          <a:ea typeface="Arial" panose="020B0604020202020204" pitchFamily="34" charset="0"/>
                        </a:rPr>
                        <a:t>m</a:t>
                      </a:r>
                      <a:r>
                        <a:rPr lang="en-GB" sz="1000" spc="10">
                          <a:effectLst/>
                          <a:latin typeface="Arial" panose="020B0604020202020204" pitchFamily="34" charset="0"/>
                          <a:ea typeface="Arial" panose="020B0604020202020204" pitchFamily="34" charset="0"/>
                        </a:rPr>
                        <a:t>e</a:t>
                      </a:r>
                      <a:r>
                        <a:rPr lang="en-GB" sz="1000">
                          <a:effectLst/>
                          <a:latin typeface="Arial" panose="020B0604020202020204" pitchFamily="34" charset="0"/>
                          <a:ea typeface="Arial" panose="020B0604020202020204" pitchFamily="34" charset="0"/>
                        </a:rPr>
                        <a:t>s</a:t>
                      </a:r>
                      <a:r>
                        <a:rPr lang="en-GB" sz="1000" spc="170">
                          <a:effectLst/>
                          <a:latin typeface="Arial" panose="020B0604020202020204" pitchFamily="34" charset="0"/>
                          <a:ea typeface="Arial" panose="020B0604020202020204" pitchFamily="34" charset="0"/>
                        </a:rPr>
                        <a:t> </a:t>
                      </a:r>
                      <a:r>
                        <a:rPr lang="en-GB" sz="1000" spc="-15">
                          <a:effectLst/>
                          <a:latin typeface="Arial" panose="020B0604020202020204" pitchFamily="34" charset="0"/>
                          <a:ea typeface="Arial" panose="020B0604020202020204" pitchFamily="34" charset="0"/>
                        </a:rPr>
                        <a:t>o</a:t>
                      </a:r>
                      <a:r>
                        <a:rPr lang="en-GB" sz="1000">
                          <a:effectLst/>
                          <a:latin typeface="Arial" panose="020B0604020202020204" pitchFamily="34" charset="0"/>
                          <a:ea typeface="Arial" panose="020B0604020202020204" pitchFamily="34" charset="0"/>
                        </a:rPr>
                        <a:t>f</a:t>
                      </a:r>
                      <a:r>
                        <a:rPr lang="en-GB" sz="1000" spc="70">
                          <a:effectLst/>
                          <a:latin typeface="Arial" panose="020B0604020202020204" pitchFamily="34" charset="0"/>
                          <a:ea typeface="Arial" panose="020B0604020202020204" pitchFamily="34" charset="0"/>
                        </a:rPr>
                        <a:t> </a:t>
                      </a:r>
                      <a:r>
                        <a:rPr lang="en-GB" sz="1000" spc="10">
                          <a:effectLst/>
                          <a:latin typeface="Arial" panose="020B0604020202020204" pitchFamily="34" charset="0"/>
                          <a:ea typeface="Arial" panose="020B0604020202020204" pitchFamily="34" charset="0"/>
                        </a:rPr>
                        <a:t>w</a:t>
                      </a:r>
                      <a:r>
                        <a:rPr lang="en-GB" sz="1000" spc="5">
                          <a:effectLst/>
                          <a:latin typeface="Arial" panose="020B0604020202020204" pitchFamily="34" charset="0"/>
                          <a:ea typeface="Arial" panose="020B0604020202020204" pitchFamily="34" charset="0"/>
                        </a:rPr>
                        <a:t>o</a:t>
                      </a:r>
                      <a:r>
                        <a:rPr lang="en-GB" sz="1000" spc="20">
                          <a:effectLst/>
                          <a:latin typeface="Arial" panose="020B0604020202020204" pitchFamily="34" charset="0"/>
                          <a:ea typeface="Arial" panose="020B0604020202020204" pitchFamily="34" charset="0"/>
                        </a:rPr>
                        <a:t>r</a:t>
                      </a:r>
                      <a:r>
                        <a:rPr lang="en-GB" sz="1000">
                          <a:effectLst/>
                          <a:latin typeface="Arial" panose="020B0604020202020204" pitchFamily="34" charset="0"/>
                          <a:ea typeface="Arial" panose="020B0604020202020204" pitchFamily="34" charset="0"/>
                        </a:rPr>
                        <a:t>k</a:t>
                      </a:r>
                      <a:endParaRPr lang="en-GB" sz="1100">
                        <a:effectLst/>
                        <a:latin typeface="Times New Roman" panose="02020603050405020304" pitchFamily="18" charset="0"/>
                        <a:ea typeface="Times New Roman" panose="02020603050405020304" pitchFamily="18" charset="0"/>
                      </a:endParaRPr>
                    </a:p>
                    <a:p>
                      <a:pPr>
                        <a:spcBef>
                          <a:spcPts val="100"/>
                        </a:spcBef>
                        <a:spcAft>
                          <a:spcPts val="0"/>
                        </a:spcAft>
                      </a:pPr>
                      <a:r>
                        <a:rPr lang="en-GB" sz="1000">
                          <a:effectLst/>
                          <a:latin typeface="Arial" panose="020B0604020202020204" pitchFamily="34" charset="0"/>
                          <a:ea typeface="Arial" panose="020B0604020202020204" pitchFamily="34" charset="0"/>
                        </a:rPr>
                        <a:t>and</a:t>
                      </a:r>
                      <a:r>
                        <a:rPr lang="en-GB" sz="1000" spc="75">
                          <a:effectLst/>
                          <a:latin typeface="Arial" panose="020B0604020202020204" pitchFamily="34" charset="0"/>
                          <a:ea typeface="Arial" panose="020B0604020202020204" pitchFamily="34" charset="0"/>
                        </a:rPr>
                        <a:t> </a:t>
                      </a:r>
                      <a:r>
                        <a:rPr lang="en-GB" sz="1000">
                          <a:effectLst/>
                          <a:latin typeface="Arial" panose="020B0604020202020204" pitchFamily="34" charset="0"/>
                          <a:ea typeface="Arial" panose="020B0604020202020204" pitchFamily="34" charset="0"/>
                        </a:rPr>
                        <a:t>h</a:t>
                      </a:r>
                      <a:r>
                        <a:rPr lang="en-GB" sz="1000" spc="-15">
                          <a:effectLst/>
                          <a:latin typeface="Arial" panose="020B0604020202020204" pitchFamily="34" charset="0"/>
                          <a:ea typeface="Arial" panose="020B0604020202020204" pitchFamily="34" charset="0"/>
                        </a:rPr>
                        <a:t>i</a:t>
                      </a:r>
                      <a:r>
                        <a:rPr lang="en-GB" sz="1000" spc="10">
                          <a:effectLst/>
                          <a:latin typeface="Arial" panose="020B0604020202020204" pitchFamily="34" charset="0"/>
                          <a:ea typeface="Arial" panose="020B0604020202020204" pitchFamily="34" charset="0"/>
                        </a:rPr>
                        <a:t>g</a:t>
                      </a:r>
                      <a:r>
                        <a:rPr lang="en-GB" sz="1000">
                          <a:effectLst/>
                          <a:latin typeface="Arial" panose="020B0604020202020204" pitchFamily="34" charset="0"/>
                          <a:ea typeface="Arial" panose="020B0604020202020204" pitchFamily="34" charset="0"/>
                        </a:rPr>
                        <a:t>h</a:t>
                      </a:r>
                      <a:r>
                        <a:rPr lang="en-GB" sz="1000" spc="75">
                          <a:effectLst/>
                          <a:latin typeface="Arial" panose="020B0604020202020204" pitchFamily="34" charset="0"/>
                          <a:ea typeface="Arial" panose="020B0604020202020204" pitchFamily="34" charset="0"/>
                        </a:rPr>
                        <a:t> </a:t>
                      </a:r>
                      <a:r>
                        <a:rPr lang="en-GB" sz="1000">
                          <a:effectLst/>
                          <a:latin typeface="Arial" panose="020B0604020202020204" pitchFamily="34" charset="0"/>
                          <a:ea typeface="Arial" panose="020B0604020202020204" pitchFamily="34" charset="0"/>
                        </a:rPr>
                        <a:t>qua</a:t>
                      </a:r>
                      <a:r>
                        <a:rPr lang="en-GB" sz="1000" spc="5">
                          <a:effectLst/>
                          <a:latin typeface="Arial" panose="020B0604020202020204" pitchFamily="34" charset="0"/>
                          <a:ea typeface="Arial" panose="020B0604020202020204" pitchFamily="34" charset="0"/>
                        </a:rPr>
                        <a:t>l</a:t>
                      </a:r>
                      <a:r>
                        <a:rPr lang="en-GB" sz="1000" spc="-5">
                          <a:effectLst/>
                          <a:latin typeface="Arial" panose="020B0604020202020204" pitchFamily="34" charset="0"/>
                          <a:ea typeface="Arial" panose="020B0604020202020204" pitchFamily="34" charset="0"/>
                        </a:rPr>
                        <a:t>i</a:t>
                      </a:r>
                      <a:r>
                        <a:rPr lang="en-GB" sz="1000" spc="15">
                          <a:effectLst/>
                          <a:latin typeface="Arial" panose="020B0604020202020204" pitchFamily="34" charset="0"/>
                          <a:ea typeface="Arial" panose="020B0604020202020204" pitchFamily="34" charset="0"/>
                        </a:rPr>
                        <a:t>t</a:t>
                      </a:r>
                      <a:r>
                        <a:rPr lang="en-GB" sz="1000">
                          <a:effectLst/>
                          <a:latin typeface="Arial" panose="020B0604020202020204" pitchFamily="34" charset="0"/>
                          <a:ea typeface="Arial" panose="020B0604020202020204" pitchFamily="34" charset="0"/>
                        </a:rPr>
                        <a:t>y</a:t>
                      </a:r>
                      <a:r>
                        <a:rPr lang="en-GB" sz="1000" spc="90">
                          <a:effectLst/>
                          <a:latin typeface="Arial" panose="020B0604020202020204" pitchFamily="34" charset="0"/>
                          <a:ea typeface="Arial" panose="020B0604020202020204" pitchFamily="34" charset="0"/>
                        </a:rPr>
                        <a:t> </a:t>
                      </a:r>
                      <a:r>
                        <a:rPr lang="en-GB" sz="1000">
                          <a:effectLst/>
                          <a:latin typeface="Arial" panose="020B0604020202020204" pitchFamily="34" charset="0"/>
                          <a:ea typeface="Arial" panose="020B0604020202020204" pitchFamily="34" charset="0"/>
                        </a:rPr>
                        <a:t>a</a:t>
                      </a:r>
                      <a:r>
                        <a:rPr lang="en-GB" sz="1000" spc="15">
                          <a:effectLst/>
                          <a:latin typeface="Arial" panose="020B0604020202020204" pitchFamily="34" charset="0"/>
                          <a:ea typeface="Arial" panose="020B0604020202020204" pitchFamily="34" charset="0"/>
                        </a:rPr>
                        <a:t>s</a:t>
                      </a:r>
                      <a:r>
                        <a:rPr lang="en-GB" sz="1000" spc="-10">
                          <a:effectLst/>
                          <a:latin typeface="Arial" panose="020B0604020202020204" pitchFamily="34" charset="0"/>
                          <a:ea typeface="Arial" panose="020B0604020202020204" pitchFamily="34" charset="0"/>
                        </a:rPr>
                        <a:t>s</a:t>
                      </a:r>
                      <a:r>
                        <a:rPr lang="en-GB" sz="1000" spc="5">
                          <a:effectLst/>
                          <a:latin typeface="Arial" panose="020B0604020202020204" pitchFamily="34" charset="0"/>
                          <a:ea typeface="Arial" panose="020B0604020202020204" pitchFamily="34" charset="0"/>
                        </a:rPr>
                        <a:t>i</a:t>
                      </a:r>
                      <a:r>
                        <a:rPr lang="en-GB" sz="1000" spc="10">
                          <a:effectLst/>
                          <a:latin typeface="Arial" panose="020B0604020202020204" pitchFamily="34" charset="0"/>
                          <a:ea typeface="Arial" panose="020B0604020202020204" pitchFamily="34" charset="0"/>
                        </a:rPr>
                        <a:t>g</a:t>
                      </a:r>
                      <a:r>
                        <a:rPr lang="en-GB" sz="1000" spc="-15">
                          <a:effectLst/>
                          <a:latin typeface="Arial" panose="020B0604020202020204" pitchFamily="34" charset="0"/>
                          <a:ea typeface="Arial" panose="020B0604020202020204" pitchFamily="34" charset="0"/>
                        </a:rPr>
                        <a:t>n</a:t>
                      </a:r>
                      <a:r>
                        <a:rPr lang="en-GB" sz="1000" spc="15">
                          <a:effectLst/>
                          <a:latin typeface="Arial" panose="020B0604020202020204" pitchFamily="34" charset="0"/>
                          <a:ea typeface="Arial" panose="020B0604020202020204" pitchFamily="34" charset="0"/>
                        </a:rPr>
                        <a:t>m</a:t>
                      </a:r>
                      <a:r>
                        <a:rPr lang="en-GB" sz="1000">
                          <a:effectLst/>
                          <a:latin typeface="Arial" panose="020B0604020202020204" pitchFamily="34" charset="0"/>
                          <a:ea typeface="Arial" panose="020B0604020202020204" pitchFamily="34" charset="0"/>
                        </a:rPr>
                        <a:t>en</a:t>
                      </a:r>
                      <a:r>
                        <a:rPr lang="en-GB" sz="1000" spc="5">
                          <a:effectLst/>
                          <a:latin typeface="Arial" panose="020B0604020202020204" pitchFamily="34" charset="0"/>
                          <a:ea typeface="Arial" panose="020B0604020202020204" pitchFamily="34" charset="0"/>
                        </a:rPr>
                        <a:t>t</a:t>
                      </a:r>
                      <a:r>
                        <a:rPr lang="en-GB" sz="1000">
                          <a:effectLst/>
                          <a:latin typeface="Arial" panose="020B0604020202020204" pitchFamily="34" charset="0"/>
                          <a:ea typeface="Arial" panose="020B0604020202020204" pitchFamily="34" charset="0"/>
                        </a:rPr>
                        <a:t>s</a:t>
                      </a:r>
                      <a:r>
                        <a:rPr lang="en-GB" sz="1000" spc="185">
                          <a:effectLst/>
                          <a:latin typeface="Arial" panose="020B0604020202020204" pitchFamily="34" charset="0"/>
                          <a:ea typeface="Arial" panose="020B0604020202020204" pitchFamily="34" charset="0"/>
                        </a:rPr>
                        <a:t> </a:t>
                      </a:r>
                      <a:r>
                        <a:rPr lang="en-GB" sz="1000" spc="5">
                          <a:effectLst/>
                          <a:latin typeface="Arial" panose="020B0604020202020204" pitchFamily="34" charset="0"/>
                          <a:ea typeface="Arial" panose="020B0604020202020204" pitchFamily="34" charset="0"/>
                        </a:rPr>
                        <a:t>f</a:t>
                      </a:r>
                      <a:r>
                        <a:rPr lang="en-GB" sz="1000">
                          <a:effectLst/>
                          <a:latin typeface="Arial" panose="020B0604020202020204" pitchFamily="34" charset="0"/>
                          <a:ea typeface="Arial" panose="020B0604020202020204" pitchFamily="34" charset="0"/>
                        </a:rPr>
                        <a:t>or</a:t>
                      </a:r>
                      <a:r>
                        <a:rPr lang="en-GB" sz="1000" spc="60">
                          <a:effectLst/>
                          <a:latin typeface="Arial" panose="020B0604020202020204" pitchFamily="34" charset="0"/>
                          <a:ea typeface="Arial" panose="020B0604020202020204" pitchFamily="34" charset="0"/>
                        </a:rPr>
                        <a:t> </a:t>
                      </a:r>
                      <a:r>
                        <a:rPr lang="en-GB" sz="1000">
                          <a:effectLst/>
                          <a:latin typeface="Arial" panose="020B0604020202020204" pitchFamily="34" charset="0"/>
                          <a:ea typeface="Arial" panose="020B0604020202020204" pitchFamily="34" charset="0"/>
                        </a:rPr>
                        <a:t>a</a:t>
                      </a:r>
                      <a:r>
                        <a:rPr lang="en-GB" sz="1000" spc="5">
                          <a:effectLst/>
                          <a:latin typeface="Arial" panose="020B0604020202020204" pitchFamily="34" charset="0"/>
                          <a:ea typeface="Arial" panose="020B0604020202020204" pitchFamily="34" charset="0"/>
                        </a:rPr>
                        <a:t>l</a:t>
                      </a:r>
                      <a:r>
                        <a:rPr lang="en-GB" sz="1000">
                          <a:effectLst/>
                          <a:latin typeface="Arial" panose="020B0604020202020204" pitchFamily="34" charset="0"/>
                          <a:ea typeface="Arial" panose="020B0604020202020204" pitchFamily="34" charset="0"/>
                        </a:rPr>
                        <a:t>l</a:t>
                      </a:r>
                      <a:r>
                        <a:rPr lang="en-GB" sz="1000" spc="35">
                          <a:effectLst/>
                          <a:latin typeface="Arial" panose="020B0604020202020204" pitchFamily="34" charset="0"/>
                          <a:ea typeface="Arial" panose="020B0604020202020204" pitchFamily="34" charset="0"/>
                        </a:rPr>
                        <a:t> </a:t>
                      </a:r>
                      <a:r>
                        <a:rPr lang="en-GB" sz="1000" spc="-15">
                          <a:effectLst/>
                          <a:latin typeface="Arial" panose="020B0604020202020204" pitchFamily="34" charset="0"/>
                          <a:ea typeface="Arial" panose="020B0604020202020204" pitchFamily="34" charset="0"/>
                        </a:rPr>
                        <a:t>o</a:t>
                      </a:r>
                      <a:r>
                        <a:rPr lang="en-GB" sz="1000">
                          <a:effectLst/>
                          <a:latin typeface="Arial" panose="020B0604020202020204" pitchFamily="34" charset="0"/>
                          <a:ea typeface="Arial" panose="020B0604020202020204" pitchFamily="34" charset="0"/>
                        </a:rPr>
                        <a:t>f</a:t>
                      </a:r>
                      <a:r>
                        <a:rPr lang="en-GB" sz="1000" spc="60">
                          <a:effectLst/>
                          <a:latin typeface="Arial" panose="020B0604020202020204" pitchFamily="34" charset="0"/>
                          <a:ea typeface="Arial" panose="020B0604020202020204" pitchFamily="34" charset="0"/>
                        </a:rPr>
                        <a:t> </a:t>
                      </a:r>
                      <a:r>
                        <a:rPr lang="en-GB" sz="1000" spc="-5">
                          <a:effectLst/>
                          <a:latin typeface="Arial" panose="020B0604020202020204" pitchFamily="34" charset="0"/>
                          <a:ea typeface="Arial" panose="020B0604020202020204" pitchFamily="34" charset="0"/>
                        </a:rPr>
                        <a:t>t</a:t>
                      </a:r>
                      <a:r>
                        <a:rPr lang="en-GB" sz="1000">
                          <a:effectLst/>
                          <a:latin typeface="Arial" panose="020B0604020202020204" pitchFamily="34" charset="0"/>
                          <a:ea typeface="Arial" panose="020B0604020202020204" pitchFamily="34" charset="0"/>
                        </a:rPr>
                        <a:t>he</a:t>
                      </a:r>
                      <a:r>
                        <a:rPr lang="en-GB" sz="1000" spc="65">
                          <a:effectLst/>
                          <a:latin typeface="Arial" panose="020B0604020202020204" pitchFamily="34" charset="0"/>
                          <a:ea typeface="Arial" panose="020B0604020202020204" pitchFamily="34" charset="0"/>
                        </a:rPr>
                        <a:t> </a:t>
                      </a:r>
                      <a:r>
                        <a:rPr lang="en-GB" sz="1000">
                          <a:effectLst/>
                          <a:latin typeface="Arial" panose="020B0604020202020204" pitchFamily="34" charset="0"/>
                          <a:ea typeface="Arial" panose="020B0604020202020204" pitchFamily="34" charset="0"/>
                        </a:rPr>
                        <a:t>cu</a:t>
                      </a:r>
                      <a:r>
                        <a:rPr lang="en-GB" sz="1000" spc="-10">
                          <a:effectLst/>
                          <a:latin typeface="Arial" panose="020B0604020202020204" pitchFamily="34" charset="0"/>
                          <a:ea typeface="Arial" panose="020B0604020202020204" pitchFamily="34" charset="0"/>
                        </a:rPr>
                        <a:t>r</a:t>
                      </a:r>
                      <a:r>
                        <a:rPr lang="en-GB" sz="1000" spc="15">
                          <a:effectLst/>
                          <a:latin typeface="Arial" panose="020B0604020202020204" pitchFamily="34" charset="0"/>
                          <a:ea typeface="Arial" panose="020B0604020202020204" pitchFamily="34" charset="0"/>
                        </a:rPr>
                        <a:t>r</a:t>
                      </a:r>
                      <a:r>
                        <a:rPr lang="en-GB" sz="1000" spc="-15">
                          <a:effectLst/>
                          <a:latin typeface="Arial" panose="020B0604020202020204" pitchFamily="34" charset="0"/>
                          <a:ea typeface="Arial" panose="020B0604020202020204" pitchFamily="34" charset="0"/>
                        </a:rPr>
                        <a:t>i</a:t>
                      </a:r>
                      <a:r>
                        <a:rPr lang="en-GB" sz="1000">
                          <a:effectLst/>
                          <a:latin typeface="Arial" panose="020B0604020202020204" pitchFamily="34" charset="0"/>
                          <a:ea typeface="Arial" panose="020B0604020202020204" pitchFamily="34" charset="0"/>
                        </a:rPr>
                        <a:t>cu</a:t>
                      </a:r>
                      <a:r>
                        <a:rPr lang="en-GB" sz="1000" spc="5">
                          <a:effectLst/>
                          <a:latin typeface="Arial" panose="020B0604020202020204" pitchFamily="34" charset="0"/>
                          <a:ea typeface="Arial" panose="020B0604020202020204" pitchFamily="34" charset="0"/>
                        </a:rPr>
                        <a:t>l</a:t>
                      </a:r>
                      <a:r>
                        <a:rPr lang="en-GB" sz="1000">
                          <a:effectLst/>
                          <a:latin typeface="Arial" panose="020B0604020202020204" pitchFamily="34" charset="0"/>
                          <a:ea typeface="Arial" panose="020B0604020202020204" pitchFamily="34" charset="0"/>
                        </a:rPr>
                        <a:t>um</a:t>
                      </a:r>
                      <a:r>
                        <a:rPr lang="en-GB" sz="1000" spc="180">
                          <a:effectLst/>
                          <a:latin typeface="Arial" panose="020B0604020202020204" pitchFamily="34" charset="0"/>
                          <a:ea typeface="Arial" panose="020B0604020202020204" pitchFamily="34" charset="0"/>
                        </a:rPr>
                        <a:t> </a:t>
                      </a:r>
                      <a:r>
                        <a:rPr lang="en-GB" sz="1000" spc="5">
                          <a:effectLst/>
                          <a:latin typeface="Arial" panose="020B0604020202020204" pitchFamily="34" charset="0"/>
                          <a:ea typeface="Arial" panose="020B0604020202020204" pitchFamily="34" charset="0"/>
                        </a:rPr>
                        <a:t>prog</a:t>
                      </a:r>
                      <a:r>
                        <a:rPr lang="en-GB" sz="1000" spc="-5">
                          <a:effectLst/>
                          <a:latin typeface="Arial" panose="020B0604020202020204" pitchFamily="34" charset="0"/>
                          <a:ea typeface="Arial" panose="020B0604020202020204" pitchFamily="34" charset="0"/>
                        </a:rPr>
                        <a:t>r</a:t>
                      </a:r>
                      <a:r>
                        <a:rPr lang="en-GB" sz="1000" spc="5">
                          <a:effectLst/>
                          <a:latin typeface="Arial" panose="020B0604020202020204" pitchFamily="34" charset="0"/>
                          <a:ea typeface="Arial" panose="020B0604020202020204" pitchFamily="34" charset="0"/>
                        </a:rPr>
                        <a:t>am</a:t>
                      </a:r>
                      <a:r>
                        <a:rPr lang="en-GB" sz="1000" spc="20">
                          <a:effectLst/>
                          <a:latin typeface="Arial" panose="020B0604020202020204" pitchFamily="34" charset="0"/>
                          <a:ea typeface="Arial" panose="020B0604020202020204" pitchFamily="34" charset="0"/>
                        </a:rPr>
                        <a:t>m</a:t>
                      </a:r>
                      <a:r>
                        <a:rPr lang="en-GB" sz="1000" spc="5">
                          <a:effectLst/>
                          <a:latin typeface="Arial" panose="020B0604020202020204" pitchFamily="34" charset="0"/>
                          <a:ea typeface="Arial" panose="020B0604020202020204" pitchFamily="34" charset="0"/>
                        </a:rPr>
                        <a:t>e</a:t>
                      </a:r>
                      <a:r>
                        <a:rPr lang="en-GB" sz="1000" spc="25">
                          <a:effectLst/>
                          <a:latin typeface="Arial" panose="020B0604020202020204" pitchFamily="34" charset="0"/>
                          <a:ea typeface="Arial" panose="020B0604020202020204" pitchFamily="34" charset="0"/>
                        </a:rPr>
                        <a:t>s</a:t>
                      </a:r>
                      <a:r>
                        <a:rPr lang="en-GB" sz="1000">
                          <a:effectLst/>
                          <a:latin typeface="Arial" panose="020B0604020202020204" pitchFamily="34" charset="0"/>
                          <a:ea typeface="Arial" panose="020B0604020202020204" pitchFamily="34" charset="0"/>
                        </a:rPr>
                        <a:t>.</a:t>
                      </a:r>
                      <a:endParaRPr lang="en-GB" sz="11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extLst>
                  <a:ext uri="{0D108BD9-81ED-4DB2-BD59-A6C34878D82A}">
                    <a16:rowId xmlns:a16="http://schemas.microsoft.com/office/drawing/2014/main" val="1234284460"/>
                  </a:ext>
                </a:extLst>
              </a:tr>
              <a:tr h="491847">
                <a:tc>
                  <a:txBody>
                    <a:bodyPr/>
                    <a:lstStyle/>
                    <a:p>
                      <a:pPr marL="64770">
                        <a:lnSpc>
                          <a:spcPts val="1235"/>
                        </a:lnSpc>
                        <a:spcAft>
                          <a:spcPts val="0"/>
                        </a:spcAft>
                      </a:pPr>
                      <a:r>
                        <a:rPr lang="en-GB" sz="1100" b="1">
                          <a:effectLst/>
                          <a:latin typeface="Arial" panose="020B0604020202020204" pitchFamily="34" charset="0"/>
                          <a:ea typeface="Arial" panose="020B0604020202020204" pitchFamily="34" charset="0"/>
                        </a:rPr>
                        <a:t>e</a:t>
                      </a:r>
                      <a:endParaRPr lang="en-GB" sz="11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a:txBody>
                    <a:bodyPr/>
                    <a:lstStyle/>
                    <a:p>
                      <a:pPr>
                        <a:lnSpc>
                          <a:spcPts val="1250"/>
                        </a:lnSpc>
                        <a:spcAft>
                          <a:spcPts val="0"/>
                        </a:spcAft>
                      </a:pPr>
                      <a:r>
                        <a:rPr lang="en-GB" sz="1000" spc="-5">
                          <a:effectLst/>
                          <a:latin typeface="Arial" panose="020B0604020202020204" pitchFamily="34" charset="0"/>
                          <a:ea typeface="Arial" panose="020B0604020202020204" pitchFamily="34" charset="0"/>
                        </a:rPr>
                        <a:t>T</a:t>
                      </a:r>
                      <a:r>
                        <a:rPr lang="en-GB" sz="1000">
                          <a:effectLst/>
                          <a:latin typeface="Arial" panose="020B0604020202020204" pitchFamily="34" charset="0"/>
                          <a:ea typeface="Arial" panose="020B0604020202020204" pitchFamily="34" charset="0"/>
                        </a:rPr>
                        <a:t>o</a:t>
                      </a:r>
                      <a:r>
                        <a:rPr lang="en-GB" sz="1000" spc="-10">
                          <a:effectLst/>
                          <a:latin typeface="Arial" panose="020B0604020202020204" pitchFamily="34" charset="0"/>
                          <a:ea typeface="Arial" panose="020B0604020202020204" pitchFamily="34" charset="0"/>
                        </a:rPr>
                        <a:t> </a:t>
                      </a:r>
                      <a:r>
                        <a:rPr lang="en-GB" sz="1000" spc="-15">
                          <a:effectLst/>
                          <a:latin typeface="Arial" panose="020B0604020202020204" pitchFamily="34" charset="0"/>
                          <a:ea typeface="Arial" panose="020B0604020202020204" pitchFamily="34" charset="0"/>
                        </a:rPr>
                        <a:t>e</a:t>
                      </a:r>
                      <a:r>
                        <a:rPr lang="en-GB" sz="1000" spc="5">
                          <a:effectLst/>
                          <a:latin typeface="Arial" panose="020B0604020202020204" pitchFamily="34" charset="0"/>
                          <a:ea typeface="Arial" panose="020B0604020202020204" pitchFamily="34" charset="0"/>
                        </a:rPr>
                        <a:t>f</a:t>
                      </a:r>
                      <a:r>
                        <a:rPr lang="en-GB" sz="1000" spc="15">
                          <a:effectLst/>
                          <a:latin typeface="Arial" panose="020B0604020202020204" pitchFamily="34" charset="0"/>
                          <a:ea typeface="Arial" panose="020B0604020202020204" pitchFamily="34" charset="0"/>
                        </a:rPr>
                        <a:t>f</a:t>
                      </a:r>
                      <a:r>
                        <a:rPr lang="en-GB" sz="1000">
                          <a:effectLst/>
                          <a:latin typeface="Arial" panose="020B0604020202020204" pitchFamily="34" charset="0"/>
                          <a:ea typeface="Arial" panose="020B0604020202020204" pitchFamily="34" charset="0"/>
                        </a:rPr>
                        <a:t>e</a:t>
                      </a:r>
                      <a:r>
                        <a:rPr lang="en-GB" sz="1000" spc="-10">
                          <a:effectLst/>
                          <a:latin typeface="Arial" panose="020B0604020202020204" pitchFamily="34" charset="0"/>
                          <a:ea typeface="Arial" panose="020B0604020202020204" pitchFamily="34" charset="0"/>
                        </a:rPr>
                        <a:t>c</a:t>
                      </a:r>
                      <a:r>
                        <a:rPr lang="en-GB" sz="1000" spc="15">
                          <a:effectLst/>
                          <a:latin typeface="Arial" panose="020B0604020202020204" pitchFamily="34" charset="0"/>
                          <a:ea typeface="Arial" panose="020B0604020202020204" pitchFamily="34" charset="0"/>
                        </a:rPr>
                        <a:t>t</a:t>
                      </a:r>
                      <a:r>
                        <a:rPr lang="en-GB" sz="1000" spc="5">
                          <a:effectLst/>
                          <a:latin typeface="Arial" panose="020B0604020202020204" pitchFamily="34" charset="0"/>
                          <a:ea typeface="Arial" panose="020B0604020202020204" pitchFamily="34" charset="0"/>
                        </a:rPr>
                        <a:t>i</a:t>
                      </a:r>
                      <a:r>
                        <a:rPr lang="en-GB" sz="1000" spc="-25">
                          <a:effectLst/>
                          <a:latin typeface="Arial" panose="020B0604020202020204" pitchFamily="34" charset="0"/>
                          <a:ea typeface="Arial" panose="020B0604020202020204" pitchFamily="34" charset="0"/>
                        </a:rPr>
                        <a:t>v</a:t>
                      </a:r>
                      <a:r>
                        <a:rPr lang="en-GB" sz="1000">
                          <a:effectLst/>
                          <a:latin typeface="Arial" panose="020B0604020202020204" pitchFamily="34" charset="0"/>
                          <a:ea typeface="Arial" panose="020B0604020202020204" pitchFamily="34" charset="0"/>
                        </a:rPr>
                        <a:t>e</a:t>
                      </a:r>
                      <a:r>
                        <a:rPr lang="en-GB" sz="1000" spc="20">
                          <a:effectLst/>
                          <a:latin typeface="Arial" panose="020B0604020202020204" pitchFamily="34" charset="0"/>
                          <a:ea typeface="Arial" panose="020B0604020202020204" pitchFamily="34" charset="0"/>
                        </a:rPr>
                        <a:t>l</a:t>
                      </a:r>
                      <a:r>
                        <a:rPr lang="en-GB" sz="1000">
                          <a:effectLst/>
                          <a:latin typeface="Arial" panose="020B0604020202020204" pitchFamily="34" charset="0"/>
                          <a:ea typeface="Arial" panose="020B0604020202020204" pitchFamily="34" charset="0"/>
                        </a:rPr>
                        <a:t>y</a:t>
                      </a:r>
                      <a:r>
                        <a:rPr lang="en-GB" sz="1000" spc="-5">
                          <a:effectLst/>
                          <a:latin typeface="Arial" panose="020B0604020202020204" pitchFamily="34" charset="0"/>
                          <a:ea typeface="Arial" panose="020B0604020202020204" pitchFamily="34" charset="0"/>
                        </a:rPr>
                        <a:t> l</a:t>
                      </a:r>
                      <a:r>
                        <a:rPr lang="en-GB" sz="1000">
                          <a:effectLst/>
                          <a:latin typeface="Arial" panose="020B0604020202020204" pitchFamily="34" charset="0"/>
                          <a:ea typeface="Arial" panose="020B0604020202020204" pitchFamily="34" charset="0"/>
                        </a:rPr>
                        <a:t>ead</a:t>
                      </a:r>
                      <a:r>
                        <a:rPr lang="en-GB" sz="1000" spc="125">
                          <a:effectLst/>
                          <a:latin typeface="Arial" panose="020B0604020202020204" pitchFamily="34" charset="0"/>
                          <a:ea typeface="Arial" panose="020B0604020202020204" pitchFamily="34" charset="0"/>
                        </a:rPr>
                        <a:t> </a:t>
                      </a:r>
                      <a:r>
                        <a:rPr lang="en-GB" sz="1000">
                          <a:effectLst/>
                          <a:latin typeface="Arial" panose="020B0604020202020204" pitchFamily="34" charset="0"/>
                          <a:ea typeface="Arial" panose="020B0604020202020204" pitchFamily="34" charset="0"/>
                        </a:rPr>
                        <a:t>and</a:t>
                      </a:r>
                      <a:r>
                        <a:rPr lang="en-GB" sz="1000" spc="-10">
                          <a:effectLst/>
                          <a:latin typeface="Arial" panose="020B0604020202020204" pitchFamily="34" charset="0"/>
                          <a:ea typeface="Arial" panose="020B0604020202020204" pitchFamily="34" charset="0"/>
                        </a:rPr>
                        <a:t> </a:t>
                      </a:r>
                      <a:r>
                        <a:rPr lang="en-GB" sz="1000" spc="10">
                          <a:effectLst/>
                          <a:latin typeface="Arial" panose="020B0604020202020204" pitchFamily="34" charset="0"/>
                          <a:ea typeface="Arial" panose="020B0604020202020204" pitchFamily="34" charset="0"/>
                        </a:rPr>
                        <a:t>d</a:t>
                      </a:r>
                      <a:r>
                        <a:rPr lang="en-GB" sz="1000">
                          <a:effectLst/>
                          <a:latin typeface="Arial" panose="020B0604020202020204" pitchFamily="34" charset="0"/>
                          <a:ea typeface="Arial" panose="020B0604020202020204" pitchFamily="34" charset="0"/>
                        </a:rPr>
                        <a:t>e</a:t>
                      </a:r>
                      <a:r>
                        <a:rPr lang="en-GB" sz="1000" spc="-25">
                          <a:effectLst/>
                          <a:latin typeface="Arial" panose="020B0604020202020204" pitchFamily="34" charset="0"/>
                          <a:ea typeface="Arial" panose="020B0604020202020204" pitchFamily="34" charset="0"/>
                        </a:rPr>
                        <a:t>v</a:t>
                      </a:r>
                      <a:r>
                        <a:rPr lang="en-GB" sz="1000" spc="20">
                          <a:effectLst/>
                          <a:latin typeface="Arial" panose="020B0604020202020204" pitchFamily="34" charset="0"/>
                          <a:ea typeface="Arial" panose="020B0604020202020204" pitchFamily="34" charset="0"/>
                        </a:rPr>
                        <a:t>e</a:t>
                      </a:r>
                      <a:r>
                        <a:rPr lang="en-GB" sz="1000" spc="-15">
                          <a:effectLst/>
                          <a:latin typeface="Arial" panose="020B0604020202020204" pitchFamily="34" charset="0"/>
                          <a:ea typeface="Arial" panose="020B0604020202020204" pitchFamily="34" charset="0"/>
                        </a:rPr>
                        <a:t>l</a:t>
                      </a:r>
                      <a:r>
                        <a:rPr lang="en-GB" sz="1000" spc="20">
                          <a:effectLst/>
                          <a:latin typeface="Arial" panose="020B0604020202020204" pitchFamily="34" charset="0"/>
                          <a:ea typeface="Arial" panose="020B0604020202020204" pitchFamily="34" charset="0"/>
                        </a:rPr>
                        <a:t>o</a:t>
                      </a:r>
                      <a:r>
                        <a:rPr lang="en-GB" sz="1000">
                          <a:effectLst/>
                          <a:latin typeface="Arial" panose="020B0604020202020204" pitchFamily="34" charset="0"/>
                          <a:ea typeface="Arial" panose="020B0604020202020204" pitchFamily="34" charset="0"/>
                        </a:rPr>
                        <a:t>p</a:t>
                      </a:r>
                      <a:r>
                        <a:rPr lang="en-GB" sz="1000" spc="5">
                          <a:effectLst/>
                          <a:latin typeface="Arial" panose="020B0604020202020204" pitchFamily="34" charset="0"/>
                          <a:ea typeface="Arial" panose="020B0604020202020204" pitchFamily="34" charset="0"/>
                        </a:rPr>
                        <a:t> </a:t>
                      </a:r>
                      <a:r>
                        <a:rPr lang="en-GB" sz="1000">
                          <a:effectLst/>
                          <a:latin typeface="Arial" panose="020B0604020202020204" pitchFamily="34" charset="0"/>
                          <a:ea typeface="Arial" panose="020B0604020202020204" pitchFamily="34" charset="0"/>
                        </a:rPr>
                        <a:t>pa</a:t>
                      </a:r>
                      <a:r>
                        <a:rPr lang="en-GB" sz="1000" spc="5">
                          <a:effectLst/>
                          <a:latin typeface="Arial" panose="020B0604020202020204" pitchFamily="34" charset="0"/>
                          <a:ea typeface="Arial" panose="020B0604020202020204" pitchFamily="34" charset="0"/>
                        </a:rPr>
                        <a:t>r</a:t>
                      </a:r>
                      <a:r>
                        <a:rPr lang="en-GB" sz="1000" spc="-5">
                          <a:effectLst/>
                          <a:latin typeface="Arial" panose="020B0604020202020204" pitchFamily="34" charset="0"/>
                          <a:ea typeface="Arial" panose="020B0604020202020204" pitchFamily="34" charset="0"/>
                        </a:rPr>
                        <a:t>t</a:t>
                      </a:r>
                      <a:r>
                        <a:rPr lang="en-GB" sz="1000" spc="5">
                          <a:effectLst/>
                          <a:latin typeface="Arial" panose="020B0604020202020204" pitchFamily="34" charset="0"/>
                          <a:ea typeface="Arial" panose="020B0604020202020204" pitchFamily="34" charset="0"/>
                        </a:rPr>
                        <a:t>i</a:t>
                      </a:r>
                      <a:r>
                        <a:rPr lang="en-GB" sz="1000">
                          <a:effectLst/>
                          <a:latin typeface="Arial" panose="020B0604020202020204" pitchFamily="34" charset="0"/>
                          <a:ea typeface="Arial" panose="020B0604020202020204" pitchFamily="34" charset="0"/>
                        </a:rPr>
                        <a:t>cu</a:t>
                      </a:r>
                      <a:r>
                        <a:rPr lang="en-GB" sz="1000" spc="-5">
                          <a:effectLst/>
                          <a:latin typeface="Arial" panose="020B0604020202020204" pitchFamily="34" charset="0"/>
                          <a:ea typeface="Arial" panose="020B0604020202020204" pitchFamily="34" charset="0"/>
                        </a:rPr>
                        <a:t>l</a:t>
                      </a:r>
                      <a:r>
                        <a:rPr lang="en-GB" sz="1000">
                          <a:effectLst/>
                          <a:latin typeface="Arial" panose="020B0604020202020204" pitchFamily="34" charset="0"/>
                          <a:ea typeface="Arial" panose="020B0604020202020204" pitchFamily="34" charset="0"/>
                        </a:rPr>
                        <a:t>ar </a:t>
                      </a:r>
                      <a:r>
                        <a:rPr lang="en-GB" sz="1000" spc="-15">
                          <a:effectLst/>
                          <a:latin typeface="Arial" panose="020B0604020202020204" pitchFamily="34" charset="0"/>
                          <a:ea typeface="Arial" panose="020B0604020202020204" pitchFamily="34" charset="0"/>
                        </a:rPr>
                        <a:t>p</a:t>
                      </a:r>
                      <a:r>
                        <a:rPr lang="en-GB" sz="1000" spc="15">
                          <a:effectLst/>
                          <a:latin typeface="Arial" panose="020B0604020202020204" pitchFamily="34" charset="0"/>
                          <a:ea typeface="Arial" panose="020B0604020202020204" pitchFamily="34" charset="0"/>
                        </a:rPr>
                        <a:t>r</a:t>
                      </a:r>
                      <a:r>
                        <a:rPr lang="en-GB" sz="1000" spc="-15">
                          <a:effectLst/>
                          <a:latin typeface="Arial" panose="020B0604020202020204" pitchFamily="34" charset="0"/>
                          <a:ea typeface="Arial" panose="020B0604020202020204" pitchFamily="34" charset="0"/>
                        </a:rPr>
                        <a:t>o</a:t>
                      </a:r>
                      <a:r>
                        <a:rPr lang="en-GB" sz="1000" spc="10">
                          <a:effectLst/>
                          <a:latin typeface="Arial" panose="020B0604020202020204" pitchFamily="34" charset="0"/>
                          <a:ea typeface="Arial" panose="020B0604020202020204" pitchFamily="34" charset="0"/>
                        </a:rPr>
                        <a:t>g</a:t>
                      </a:r>
                      <a:r>
                        <a:rPr lang="en-GB" sz="1000" spc="-10">
                          <a:effectLst/>
                          <a:latin typeface="Arial" panose="020B0604020202020204" pitchFamily="34" charset="0"/>
                          <a:ea typeface="Arial" panose="020B0604020202020204" pitchFamily="34" charset="0"/>
                        </a:rPr>
                        <a:t>r</a:t>
                      </a:r>
                      <a:r>
                        <a:rPr lang="en-GB" sz="1000" spc="-15">
                          <a:effectLst/>
                          <a:latin typeface="Arial" panose="020B0604020202020204" pitchFamily="34" charset="0"/>
                          <a:ea typeface="Arial" panose="020B0604020202020204" pitchFamily="34" charset="0"/>
                        </a:rPr>
                        <a:t>a</a:t>
                      </a:r>
                      <a:r>
                        <a:rPr lang="en-GB" sz="1000" spc="15">
                          <a:effectLst/>
                          <a:latin typeface="Arial" panose="020B0604020202020204" pitchFamily="34" charset="0"/>
                          <a:ea typeface="Arial" panose="020B0604020202020204" pitchFamily="34" charset="0"/>
                        </a:rPr>
                        <a:t>m</a:t>
                      </a:r>
                      <a:r>
                        <a:rPr lang="en-GB" sz="1000" spc="-10">
                          <a:effectLst/>
                          <a:latin typeface="Arial" panose="020B0604020202020204" pitchFamily="34" charset="0"/>
                          <a:ea typeface="Arial" panose="020B0604020202020204" pitchFamily="34" charset="0"/>
                        </a:rPr>
                        <a:t>m</a:t>
                      </a:r>
                      <a:r>
                        <a:rPr lang="en-GB" sz="1000">
                          <a:effectLst/>
                          <a:latin typeface="Arial" panose="020B0604020202020204" pitchFamily="34" charset="0"/>
                          <a:ea typeface="Arial" panose="020B0604020202020204" pitchFamily="34" charset="0"/>
                        </a:rPr>
                        <a:t>es. </a:t>
                      </a:r>
                      <a:r>
                        <a:rPr lang="en-GB" sz="1000" spc="10">
                          <a:effectLst/>
                          <a:latin typeface="Arial" panose="020B0604020202020204" pitchFamily="34" charset="0"/>
                          <a:ea typeface="Arial" panose="020B0604020202020204" pitchFamily="34" charset="0"/>
                        </a:rPr>
                        <a:t>T</a:t>
                      </a:r>
                      <a:r>
                        <a:rPr lang="en-GB" sz="1000">
                          <a:effectLst/>
                          <a:latin typeface="Arial" panose="020B0604020202020204" pitchFamily="34" charset="0"/>
                          <a:ea typeface="Arial" panose="020B0604020202020204" pitchFamily="34" charset="0"/>
                        </a:rPr>
                        <a:t>o</a:t>
                      </a:r>
                      <a:r>
                        <a:rPr lang="en-GB" sz="1000" spc="-10">
                          <a:effectLst/>
                          <a:latin typeface="Arial" panose="020B0604020202020204" pitchFamily="34" charset="0"/>
                          <a:ea typeface="Arial" panose="020B0604020202020204" pitchFamily="34" charset="0"/>
                        </a:rPr>
                        <a:t> </a:t>
                      </a:r>
                      <a:r>
                        <a:rPr lang="en-GB" sz="1000">
                          <a:effectLst/>
                          <a:latin typeface="Arial" panose="020B0604020202020204" pitchFamily="34" charset="0"/>
                          <a:ea typeface="Arial" panose="020B0604020202020204" pitchFamily="34" charset="0"/>
                        </a:rPr>
                        <a:t>be</a:t>
                      </a:r>
                      <a:r>
                        <a:rPr lang="en-GB" sz="1000" spc="-10">
                          <a:effectLst/>
                          <a:latin typeface="Arial" panose="020B0604020202020204" pitchFamily="34" charset="0"/>
                          <a:ea typeface="Arial" panose="020B0604020202020204" pitchFamily="34" charset="0"/>
                        </a:rPr>
                        <a:t> </a:t>
                      </a:r>
                      <a:r>
                        <a:rPr lang="en-GB" sz="1000">
                          <a:effectLst/>
                          <a:latin typeface="Arial" panose="020B0604020202020204" pitchFamily="34" charset="0"/>
                          <a:ea typeface="Arial" panose="020B0604020202020204" pitchFamily="34" charset="0"/>
                        </a:rPr>
                        <a:t>p</a:t>
                      </a:r>
                      <a:r>
                        <a:rPr lang="en-GB" sz="1000" spc="5">
                          <a:effectLst/>
                          <a:latin typeface="Arial" panose="020B0604020202020204" pitchFamily="34" charset="0"/>
                          <a:ea typeface="Arial" panose="020B0604020202020204" pitchFamily="34" charset="0"/>
                        </a:rPr>
                        <a:t>r</a:t>
                      </a:r>
                      <a:r>
                        <a:rPr lang="en-GB" sz="1000">
                          <a:effectLst/>
                          <a:latin typeface="Arial" panose="020B0604020202020204" pitchFamily="34" charset="0"/>
                          <a:ea typeface="Arial" panose="020B0604020202020204" pitchFamily="34" charset="0"/>
                        </a:rPr>
                        <a:t>oac</a:t>
                      </a:r>
                      <a:r>
                        <a:rPr lang="en-GB" sz="1000" spc="5">
                          <a:effectLst/>
                          <a:latin typeface="Arial" panose="020B0604020202020204" pitchFamily="34" charset="0"/>
                          <a:ea typeface="Arial" panose="020B0604020202020204" pitchFamily="34" charset="0"/>
                        </a:rPr>
                        <a:t>ti</a:t>
                      </a:r>
                      <a:r>
                        <a:rPr lang="en-GB" sz="1000" spc="-10">
                          <a:effectLst/>
                          <a:latin typeface="Arial" panose="020B0604020202020204" pitchFamily="34" charset="0"/>
                          <a:ea typeface="Arial" panose="020B0604020202020204" pitchFamily="34" charset="0"/>
                        </a:rPr>
                        <a:t>v</a:t>
                      </a:r>
                      <a:r>
                        <a:rPr lang="en-GB" sz="1000">
                          <a:effectLst/>
                          <a:latin typeface="Arial" panose="020B0604020202020204" pitchFamily="34" charset="0"/>
                          <a:ea typeface="Arial" panose="020B0604020202020204" pitchFamily="34" charset="0"/>
                        </a:rPr>
                        <a:t>e</a:t>
                      </a:r>
                      <a:r>
                        <a:rPr lang="en-GB" sz="1000" spc="5">
                          <a:effectLst/>
                          <a:latin typeface="Arial" panose="020B0604020202020204" pitchFamily="34" charset="0"/>
                          <a:ea typeface="Arial" panose="020B0604020202020204" pitchFamily="34" charset="0"/>
                        </a:rPr>
                        <a:t> </a:t>
                      </a:r>
                      <a:r>
                        <a:rPr lang="en-GB" sz="1000" spc="-15">
                          <a:effectLst/>
                          <a:latin typeface="Arial" panose="020B0604020202020204" pitchFamily="34" charset="0"/>
                          <a:ea typeface="Arial" panose="020B0604020202020204" pitchFamily="34" charset="0"/>
                        </a:rPr>
                        <a:t>i</a:t>
                      </a:r>
                      <a:r>
                        <a:rPr lang="en-GB" sz="1000">
                          <a:effectLst/>
                          <a:latin typeface="Arial" panose="020B0604020202020204" pitchFamily="34" charset="0"/>
                          <a:ea typeface="Arial" panose="020B0604020202020204" pitchFamily="34" charset="0"/>
                        </a:rPr>
                        <a:t>n</a:t>
                      </a:r>
                      <a:r>
                        <a:rPr lang="en-GB" sz="1000" spc="80">
                          <a:effectLst/>
                          <a:latin typeface="Arial" panose="020B0604020202020204" pitchFamily="34" charset="0"/>
                          <a:ea typeface="Arial" panose="020B0604020202020204" pitchFamily="34" charset="0"/>
                        </a:rPr>
                        <a:t> </a:t>
                      </a:r>
                      <a:r>
                        <a:rPr lang="en-GB" sz="1000">
                          <a:effectLst/>
                          <a:latin typeface="Arial" panose="020B0604020202020204" pitchFamily="34" charset="0"/>
                          <a:ea typeface="Arial" panose="020B0604020202020204" pitchFamily="34" charset="0"/>
                        </a:rPr>
                        <a:t>t</a:t>
                      </a:r>
                      <a:r>
                        <a:rPr lang="en-GB" sz="1000" spc="5">
                          <a:effectLst/>
                          <a:latin typeface="Arial" panose="020B0604020202020204" pitchFamily="34" charset="0"/>
                          <a:ea typeface="Arial" panose="020B0604020202020204" pitchFamily="34" charset="0"/>
                        </a:rPr>
                        <a:t>h</a:t>
                      </a:r>
                      <a:r>
                        <a:rPr lang="en-GB" sz="1000">
                          <a:effectLst/>
                          <a:latin typeface="Arial" panose="020B0604020202020204" pitchFamily="34" charset="0"/>
                          <a:ea typeface="Arial" panose="020B0604020202020204" pitchFamily="34" charset="0"/>
                        </a:rPr>
                        <a:t>e</a:t>
                      </a:r>
                      <a:r>
                        <a:rPr lang="en-GB" sz="1000" spc="45">
                          <a:effectLst/>
                          <a:latin typeface="Arial" panose="020B0604020202020204" pitchFamily="34" charset="0"/>
                          <a:ea typeface="Arial" panose="020B0604020202020204" pitchFamily="34" charset="0"/>
                        </a:rPr>
                        <a:t> </a:t>
                      </a:r>
                      <a:r>
                        <a:rPr lang="en-GB" sz="1000" spc="-10">
                          <a:effectLst/>
                          <a:latin typeface="Arial" panose="020B0604020202020204" pitchFamily="34" charset="0"/>
                          <a:ea typeface="Arial" panose="020B0604020202020204" pitchFamily="34" charset="0"/>
                        </a:rPr>
                        <a:t>m</a:t>
                      </a:r>
                      <a:r>
                        <a:rPr lang="en-GB" sz="1000">
                          <a:effectLst/>
                          <a:latin typeface="Arial" panose="020B0604020202020204" pitchFamily="34" charset="0"/>
                          <a:ea typeface="Arial" panose="020B0604020202020204" pitchFamily="34" charset="0"/>
                        </a:rPr>
                        <a:t>on</a:t>
                      </a:r>
                      <a:r>
                        <a:rPr lang="en-GB" sz="1000" spc="-5">
                          <a:effectLst/>
                          <a:latin typeface="Arial" panose="020B0604020202020204" pitchFamily="34" charset="0"/>
                          <a:ea typeface="Arial" panose="020B0604020202020204" pitchFamily="34" charset="0"/>
                        </a:rPr>
                        <a:t>it</a:t>
                      </a:r>
                      <a:r>
                        <a:rPr lang="en-GB" sz="1000">
                          <a:effectLst/>
                          <a:latin typeface="Arial" panose="020B0604020202020204" pitchFamily="34" charset="0"/>
                          <a:ea typeface="Arial" panose="020B0604020202020204" pitchFamily="34" charset="0"/>
                        </a:rPr>
                        <a:t>o</a:t>
                      </a:r>
                      <a:r>
                        <a:rPr lang="en-GB" sz="1000" spc="5">
                          <a:effectLst/>
                          <a:latin typeface="Arial" panose="020B0604020202020204" pitchFamily="34" charset="0"/>
                          <a:ea typeface="Arial" panose="020B0604020202020204" pitchFamily="34" charset="0"/>
                        </a:rPr>
                        <a:t>ri</a:t>
                      </a:r>
                      <a:r>
                        <a:rPr lang="en-GB" sz="1000">
                          <a:effectLst/>
                          <a:latin typeface="Arial" panose="020B0604020202020204" pitchFamily="34" charset="0"/>
                          <a:ea typeface="Arial" panose="020B0604020202020204" pitchFamily="34" charset="0"/>
                        </a:rPr>
                        <a:t>ng</a:t>
                      </a:r>
                      <a:endParaRPr lang="en-GB" sz="1100">
                        <a:effectLst/>
                        <a:latin typeface="Times New Roman" panose="02020603050405020304" pitchFamily="18" charset="0"/>
                        <a:ea typeface="Times New Roman" panose="02020603050405020304" pitchFamily="18" charset="0"/>
                      </a:endParaRPr>
                    </a:p>
                    <a:p>
                      <a:pPr marR="76835">
                        <a:lnSpc>
                          <a:spcPct val="107000"/>
                        </a:lnSpc>
                        <a:spcBef>
                          <a:spcPts val="100"/>
                        </a:spcBef>
                        <a:spcAft>
                          <a:spcPts val="0"/>
                        </a:spcAft>
                      </a:pPr>
                      <a:r>
                        <a:rPr lang="en-GB" sz="1000">
                          <a:effectLst/>
                          <a:latin typeface="Arial" panose="020B0604020202020204" pitchFamily="34" charset="0"/>
                          <a:ea typeface="Arial" panose="020B0604020202020204" pitchFamily="34" charset="0"/>
                        </a:rPr>
                        <a:t>of</a:t>
                      </a:r>
                      <a:r>
                        <a:rPr lang="en-GB" sz="1000" spc="85">
                          <a:effectLst/>
                          <a:latin typeface="Arial" panose="020B0604020202020204" pitchFamily="34" charset="0"/>
                          <a:ea typeface="Arial" panose="020B0604020202020204" pitchFamily="34" charset="0"/>
                        </a:rPr>
                        <a:t> </a:t>
                      </a:r>
                      <a:r>
                        <a:rPr lang="en-GB" sz="1000">
                          <a:effectLst/>
                          <a:latin typeface="Arial" panose="020B0604020202020204" pitchFamily="34" charset="0"/>
                          <a:ea typeface="Arial" panose="020B0604020202020204" pitchFamily="34" charset="0"/>
                        </a:rPr>
                        <a:t>s</a:t>
                      </a:r>
                      <a:r>
                        <a:rPr lang="en-GB" sz="1000" spc="-5">
                          <a:effectLst/>
                          <a:latin typeface="Arial" panose="020B0604020202020204" pitchFamily="34" charset="0"/>
                          <a:ea typeface="Arial" panose="020B0604020202020204" pitchFamily="34" charset="0"/>
                        </a:rPr>
                        <a:t>t</a:t>
                      </a:r>
                      <a:r>
                        <a:rPr lang="en-GB" sz="1000">
                          <a:effectLst/>
                          <a:latin typeface="Arial" panose="020B0604020202020204" pitchFamily="34" charset="0"/>
                          <a:ea typeface="Arial" panose="020B0604020202020204" pitchFamily="34" charset="0"/>
                        </a:rPr>
                        <a:t>udent</a:t>
                      </a:r>
                      <a:r>
                        <a:rPr lang="en-GB" sz="1000" spc="165">
                          <a:effectLst/>
                          <a:latin typeface="Arial" panose="020B0604020202020204" pitchFamily="34" charset="0"/>
                          <a:ea typeface="Arial" panose="020B0604020202020204" pitchFamily="34" charset="0"/>
                        </a:rPr>
                        <a:t> </a:t>
                      </a:r>
                      <a:r>
                        <a:rPr lang="en-GB" sz="1000" spc="-15">
                          <a:effectLst/>
                          <a:latin typeface="Arial" panose="020B0604020202020204" pitchFamily="34" charset="0"/>
                          <a:ea typeface="Arial" panose="020B0604020202020204" pitchFamily="34" charset="0"/>
                        </a:rPr>
                        <a:t>p</a:t>
                      </a:r>
                      <a:r>
                        <a:rPr lang="en-GB" sz="1000" spc="15">
                          <a:effectLst/>
                          <a:latin typeface="Arial" panose="020B0604020202020204" pitchFamily="34" charset="0"/>
                          <a:ea typeface="Arial" panose="020B0604020202020204" pitchFamily="34" charset="0"/>
                        </a:rPr>
                        <a:t>r</a:t>
                      </a:r>
                      <a:r>
                        <a:rPr lang="en-GB" sz="1000" spc="-15">
                          <a:effectLst/>
                          <a:latin typeface="Arial" panose="020B0604020202020204" pitchFamily="34" charset="0"/>
                          <a:ea typeface="Arial" panose="020B0604020202020204" pitchFamily="34" charset="0"/>
                        </a:rPr>
                        <a:t>o</a:t>
                      </a:r>
                      <a:r>
                        <a:rPr lang="en-GB" sz="1000" spc="10">
                          <a:effectLst/>
                          <a:latin typeface="Arial" panose="020B0604020202020204" pitchFamily="34" charset="0"/>
                          <a:ea typeface="Arial" panose="020B0604020202020204" pitchFamily="34" charset="0"/>
                        </a:rPr>
                        <a:t>g</a:t>
                      </a:r>
                      <a:r>
                        <a:rPr lang="en-GB" sz="1000" spc="5">
                          <a:effectLst/>
                          <a:latin typeface="Arial" panose="020B0604020202020204" pitchFamily="34" charset="0"/>
                          <a:ea typeface="Arial" panose="020B0604020202020204" pitchFamily="34" charset="0"/>
                        </a:rPr>
                        <a:t>r</a:t>
                      </a:r>
                      <a:r>
                        <a:rPr lang="en-GB" sz="1000">
                          <a:effectLst/>
                          <a:latin typeface="Arial" panose="020B0604020202020204" pitchFamily="34" charset="0"/>
                          <a:ea typeface="Arial" panose="020B0604020202020204" pitchFamily="34" charset="0"/>
                        </a:rPr>
                        <a:t>es</a:t>
                      </a:r>
                      <a:r>
                        <a:rPr lang="en-GB" sz="1000" spc="-10">
                          <a:effectLst/>
                          <a:latin typeface="Arial" panose="020B0604020202020204" pitchFamily="34" charset="0"/>
                          <a:ea typeface="Arial" panose="020B0604020202020204" pitchFamily="34" charset="0"/>
                        </a:rPr>
                        <a:t>s</a:t>
                      </a:r>
                      <a:r>
                        <a:rPr lang="en-GB" sz="1000">
                          <a:effectLst/>
                          <a:latin typeface="Arial" panose="020B0604020202020204" pitchFamily="34" charset="0"/>
                          <a:ea typeface="Arial" panose="020B0604020202020204" pitchFamily="34" charset="0"/>
                        </a:rPr>
                        <a:t>,</a:t>
                      </a:r>
                      <a:r>
                        <a:rPr lang="en-GB" sz="1000" spc="195">
                          <a:effectLst/>
                          <a:latin typeface="Arial" panose="020B0604020202020204" pitchFamily="34" charset="0"/>
                          <a:ea typeface="Arial" panose="020B0604020202020204" pitchFamily="34" charset="0"/>
                        </a:rPr>
                        <a:t> </a:t>
                      </a:r>
                      <a:r>
                        <a:rPr lang="en-GB" sz="1000" spc="5">
                          <a:effectLst/>
                          <a:latin typeface="Arial" panose="020B0604020202020204" pitchFamily="34" charset="0"/>
                          <a:ea typeface="Arial" panose="020B0604020202020204" pitchFamily="34" charset="0"/>
                        </a:rPr>
                        <a:t>i</a:t>
                      </a:r>
                      <a:r>
                        <a:rPr lang="en-GB" sz="1000">
                          <a:effectLst/>
                          <a:latin typeface="Arial" panose="020B0604020202020204" pitchFamily="34" charset="0"/>
                          <a:ea typeface="Arial" panose="020B0604020202020204" pitchFamily="34" charset="0"/>
                        </a:rPr>
                        <a:t>nc</a:t>
                      </a:r>
                      <a:r>
                        <a:rPr lang="en-GB" sz="1000" spc="-15">
                          <a:effectLst/>
                          <a:latin typeface="Arial" panose="020B0604020202020204" pitchFamily="34" charset="0"/>
                          <a:ea typeface="Arial" panose="020B0604020202020204" pitchFamily="34" charset="0"/>
                        </a:rPr>
                        <a:t>l</a:t>
                      </a:r>
                      <a:r>
                        <a:rPr lang="en-GB" sz="1000">
                          <a:effectLst/>
                          <a:latin typeface="Arial" panose="020B0604020202020204" pitchFamily="34" charset="0"/>
                          <a:ea typeface="Arial" panose="020B0604020202020204" pitchFamily="34" charset="0"/>
                        </a:rPr>
                        <a:t>u</a:t>
                      </a:r>
                      <a:r>
                        <a:rPr lang="en-GB" sz="1000" spc="20">
                          <a:effectLst/>
                          <a:latin typeface="Arial" panose="020B0604020202020204" pitchFamily="34" charset="0"/>
                          <a:ea typeface="Arial" panose="020B0604020202020204" pitchFamily="34" charset="0"/>
                        </a:rPr>
                        <a:t>d</a:t>
                      </a:r>
                      <a:r>
                        <a:rPr lang="en-GB" sz="1000" spc="-5">
                          <a:effectLst/>
                          <a:latin typeface="Arial" panose="020B0604020202020204" pitchFamily="34" charset="0"/>
                          <a:ea typeface="Arial" panose="020B0604020202020204" pitchFamily="34" charset="0"/>
                        </a:rPr>
                        <a:t>i</a:t>
                      </a:r>
                      <a:r>
                        <a:rPr lang="en-GB" sz="1000">
                          <a:effectLst/>
                          <a:latin typeface="Arial" panose="020B0604020202020204" pitchFamily="34" charset="0"/>
                          <a:ea typeface="Arial" panose="020B0604020202020204" pitchFamily="34" charset="0"/>
                        </a:rPr>
                        <a:t>ng</a:t>
                      </a:r>
                      <a:r>
                        <a:rPr lang="en-GB" sz="1000" spc="185">
                          <a:effectLst/>
                          <a:latin typeface="Arial" panose="020B0604020202020204" pitchFamily="34" charset="0"/>
                          <a:ea typeface="Arial" panose="020B0604020202020204" pitchFamily="34" charset="0"/>
                        </a:rPr>
                        <a:t> </a:t>
                      </a:r>
                      <a:r>
                        <a:rPr lang="en-GB" sz="1000">
                          <a:effectLst/>
                          <a:latin typeface="Arial" panose="020B0604020202020204" pitchFamily="34" charset="0"/>
                          <a:ea typeface="Arial" panose="020B0604020202020204" pitchFamily="34" charset="0"/>
                        </a:rPr>
                        <a:t>a</a:t>
                      </a:r>
                      <a:r>
                        <a:rPr lang="en-GB" sz="1000" spc="-20">
                          <a:effectLst/>
                          <a:latin typeface="Arial" panose="020B0604020202020204" pitchFamily="34" charset="0"/>
                          <a:ea typeface="Arial" panose="020B0604020202020204" pitchFamily="34" charset="0"/>
                        </a:rPr>
                        <a:t>t</a:t>
                      </a:r>
                      <a:r>
                        <a:rPr lang="en-GB" sz="1000" spc="15">
                          <a:effectLst/>
                          <a:latin typeface="Arial" panose="020B0604020202020204" pitchFamily="34" charset="0"/>
                          <a:ea typeface="Arial" panose="020B0604020202020204" pitchFamily="34" charset="0"/>
                        </a:rPr>
                        <a:t>t</a:t>
                      </a:r>
                      <a:r>
                        <a:rPr lang="en-GB" sz="1000">
                          <a:effectLst/>
                          <a:latin typeface="Arial" panose="020B0604020202020204" pitchFamily="34" charset="0"/>
                          <a:ea typeface="Arial" panose="020B0604020202020204" pitchFamily="34" charset="0"/>
                        </a:rPr>
                        <a:t>endan</a:t>
                      </a:r>
                      <a:r>
                        <a:rPr lang="en-GB" sz="1000" spc="-10">
                          <a:effectLst/>
                          <a:latin typeface="Arial" panose="020B0604020202020204" pitchFamily="34" charset="0"/>
                          <a:ea typeface="Arial" panose="020B0604020202020204" pitchFamily="34" charset="0"/>
                        </a:rPr>
                        <a:t>c</a:t>
                      </a:r>
                      <a:r>
                        <a:rPr lang="en-GB" sz="1000">
                          <a:effectLst/>
                          <a:latin typeface="Arial" panose="020B0604020202020204" pitchFamily="34" charset="0"/>
                          <a:ea typeface="Arial" panose="020B0604020202020204" pitchFamily="34" charset="0"/>
                        </a:rPr>
                        <a:t>e</a:t>
                      </a:r>
                      <a:r>
                        <a:rPr lang="en-GB" sz="1000" spc="230">
                          <a:effectLst/>
                          <a:latin typeface="Arial" panose="020B0604020202020204" pitchFamily="34" charset="0"/>
                          <a:ea typeface="Arial" panose="020B0604020202020204" pitchFamily="34" charset="0"/>
                        </a:rPr>
                        <a:t> </a:t>
                      </a:r>
                      <a:r>
                        <a:rPr lang="en-GB" sz="1000">
                          <a:effectLst/>
                          <a:latin typeface="Arial" panose="020B0604020202020204" pitchFamily="34" charset="0"/>
                          <a:ea typeface="Arial" panose="020B0604020202020204" pitchFamily="34" charset="0"/>
                        </a:rPr>
                        <a:t>and</a:t>
                      </a:r>
                      <a:r>
                        <a:rPr lang="en-GB" sz="1000" spc="100">
                          <a:effectLst/>
                          <a:latin typeface="Arial" panose="020B0604020202020204" pitchFamily="34" charset="0"/>
                          <a:ea typeface="Arial" panose="020B0604020202020204" pitchFamily="34" charset="0"/>
                        </a:rPr>
                        <a:t> </a:t>
                      </a:r>
                      <a:r>
                        <a:rPr lang="en-GB" sz="1000" spc="-15">
                          <a:effectLst/>
                          <a:latin typeface="Arial" panose="020B0604020202020204" pitchFamily="34" charset="0"/>
                          <a:ea typeface="Arial" panose="020B0604020202020204" pitchFamily="34" charset="0"/>
                        </a:rPr>
                        <a:t>a</a:t>
                      </a:r>
                      <a:r>
                        <a:rPr lang="en-GB" sz="1000">
                          <a:effectLst/>
                          <a:latin typeface="Arial" panose="020B0604020202020204" pitchFamily="34" charset="0"/>
                          <a:ea typeface="Arial" panose="020B0604020202020204" pitchFamily="34" charset="0"/>
                        </a:rPr>
                        <a:t>ssess</a:t>
                      </a:r>
                      <a:r>
                        <a:rPr lang="en-GB" sz="1000" spc="5">
                          <a:effectLst/>
                          <a:latin typeface="Arial" panose="020B0604020202020204" pitchFamily="34" charset="0"/>
                          <a:ea typeface="Arial" panose="020B0604020202020204" pitchFamily="34" charset="0"/>
                        </a:rPr>
                        <a:t>m</a:t>
                      </a:r>
                      <a:r>
                        <a:rPr lang="en-GB" sz="1000">
                          <a:effectLst/>
                          <a:latin typeface="Arial" panose="020B0604020202020204" pitchFamily="34" charset="0"/>
                          <a:ea typeface="Arial" panose="020B0604020202020204" pitchFamily="34" charset="0"/>
                        </a:rPr>
                        <a:t>en</a:t>
                      </a:r>
                      <a:r>
                        <a:rPr lang="en-GB" sz="1000" spc="5">
                          <a:effectLst/>
                          <a:latin typeface="Arial" panose="020B0604020202020204" pitchFamily="34" charset="0"/>
                          <a:ea typeface="Arial" panose="020B0604020202020204" pitchFamily="34" charset="0"/>
                        </a:rPr>
                        <a:t>t</a:t>
                      </a:r>
                      <a:r>
                        <a:rPr lang="en-GB" sz="1000">
                          <a:effectLst/>
                          <a:latin typeface="Arial" panose="020B0604020202020204" pitchFamily="34" charset="0"/>
                          <a:ea typeface="Arial" panose="020B0604020202020204" pitchFamily="34" charset="0"/>
                        </a:rPr>
                        <a:t>s</a:t>
                      </a:r>
                      <a:r>
                        <a:rPr lang="en-GB" sz="1000" spc="245">
                          <a:effectLst/>
                          <a:latin typeface="Arial" panose="020B0604020202020204" pitchFamily="34" charset="0"/>
                          <a:ea typeface="Arial" panose="020B0604020202020204" pitchFamily="34" charset="0"/>
                        </a:rPr>
                        <a:t> </a:t>
                      </a:r>
                      <a:r>
                        <a:rPr lang="en-GB" sz="1000">
                          <a:effectLst/>
                          <a:latin typeface="Arial" panose="020B0604020202020204" pitchFamily="34" charset="0"/>
                          <a:ea typeface="Arial" panose="020B0604020202020204" pitchFamily="34" charset="0"/>
                        </a:rPr>
                        <a:t>–</a:t>
                      </a:r>
                      <a:r>
                        <a:rPr lang="en-GB" sz="1000" spc="75">
                          <a:effectLst/>
                          <a:latin typeface="Arial" panose="020B0604020202020204" pitchFamily="34" charset="0"/>
                          <a:ea typeface="Arial" panose="020B0604020202020204" pitchFamily="34" charset="0"/>
                        </a:rPr>
                        <a:t> </a:t>
                      </a:r>
                      <a:r>
                        <a:rPr lang="en-GB" sz="1000">
                          <a:effectLst/>
                          <a:latin typeface="Arial" panose="020B0604020202020204" pitchFamily="34" charset="0"/>
                          <a:ea typeface="Arial" panose="020B0604020202020204" pitchFamily="34" charset="0"/>
                        </a:rPr>
                        <a:t>su</a:t>
                      </a:r>
                      <a:r>
                        <a:rPr lang="en-GB" sz="1000" spc="-10">
                          <a:effectLst/>
                          <a:latin typeface="Arial" panose="020B0604020202020204" pitchFamily="34" charset="0"/>
                          <a:ea typeface="Arial" panose="020B0604020202020204" pitchFamily="34" charset="0"/>
                        </a:rPr>
                        <a:t>c</a:t>
                      </a:r>
                      <a:r>
                        <a:rPr lang="en-GB" sz="1000">
                          <a:effectLst/>
                          <a:latin typeface="Arial" panose="020B0604020202020204" pitchFamily="34" charset="0"/>
                          <a:ea typeface="Arial" panose="020B0604020202020204" pitchFamily="34" charset="0"/>
                        </a:rPr>
                        <a:t>h</a:t>
                      </a:r>
                      <a:r>
                        <a:rPr lang="en-GB" sz="1000" spc="125">
                          <a:effectLst/>
                          <a:latin typeface="Arial" panose="020B0604020202020204" pitchFamily="34" charset="0"/>
                          <a:ea typeface="Arial" panose="020B0604020202020204" pitchFamily="34" charset="0"/>
                        </a:rPr>
                        <a:t> </a:t>
                      </a:r>
                      <a:r>
                        <a:rPr lang="en-GB" sz="1000">
                          <a:effectLst/>
                          <a:latin typeface="Arial" panose="020B0604020202020204" pitchFamily="34" charset="0"/>
                          <a:ea typeface="Arial" panose="020B0604020202020204" pitchFamily="34" charset="0"/>
                        </a:rPr>
                        <a:t>as</a:t>
                      </a:r>
                      <a:r>
                        <a:rPr lang="en-GB" sz="1000" spc="95">
                          <a:effectLst/>
                          <a:latin typeface="Arial" panose="020B0604020202020204" pitchFamily="34" charset="0"/>
                          <a:ea typeface="Arial" panose="020B0604020202020204" pitchFamily="34" charset="0"/>
                        </a:rPr>
                        <a:t> </a:t>
                      </a:r>
                      <a:r>
                        <a:rPr lang="en-GB" sz="1000">
                          <a:effectLst/>
                          <a:latin typeface="Arial" panose="020B0604020202020204" pitchFamily="34" charset="0"/>
                          <a:ea typeface="Arial" panose="020B0604020202020204" pitchFamily="34" charset="0"/>
                        </a:rPr>
                        <a:t>IV</a:t>
                      </a:r>
                      <a:r>
                        <a:rPr lang="en-GB" sz="1000" spc="30">
                          <a:effectLst/>
                          <a:latin typeface="Arial" panose="020B0604020202020204" pitchFamily="34" charset="0"/>
                          <a:ea typeface="Arial" panose="020B0604020202020204" pitchFamily="34" charset="0"/>
                        </a:rPr>
                        <a:t> </a:t>
                      </a:r>
                      <a:r>
                        <a:rPr lang="en-GB" sz="1000">
                          <a:effectLst/>
                          <a:latin typeface="Arial" panose="020B0604020202020204" pitchFamily="34" charset="0"/>
                          <a:ea typeface="Arial" panose="020B0604020202020204" pitchFamily="34" charset="0"/>
                        </a:rPr>
                        <a:t>and</a:t>
                      </a:r>
                      <a:r>
                        <a:rPr lang="en-GB" sz="1000" spc="90">
                          <a:effectLst/>
                          <a:latin typeface="Arial" panose="020B0604020202020204" pitchFamily="34" charset="0"/>
                          <a:ea typeface="Arial" panose="020B0604020202020204" pitchFamily="34" charset="0"/>
                        </a:rPr>
                        <a:t> </a:t>
                      </a:r>
                      <a:r>
                        <a:rPr lang="en-GB" sz="1000" spc="-10">
                          <a:effectLst/>
                          <a:latin typeface="Arial" panose="020B0604020202020204" pitchFamily="34" charset="0"/>
                          <a:ea typeface="Arial" panose="020B0604020202020204" pitchFamily="34" charset="0"/>
                        </a:rPr>
                        <a:t>s</a:t>
                      </a:r>
                      <a:r>
                        <a:rPr lang="en-GB" sz="1000" spc="20">
                          <a:effectLst/>
                          <a:latin typeface="Arial" panose="020B0604020202020204" pitchFamily="34" charset="0"/>
                          <a:ea typeface="Arial" panose="020B0604020202020204" pitchFamily="34" charset="0"/>
                        </a:rPr>
                        <a:t>a</a:t>
                      </a:r>
                      <a:r>
                        <a:rPr lang="en-GB" sz="1000" spc="-20">
                          <a:effectLst/>
                          <a:latin typeface="Arial" panose="020B0604020202020204" pitchFamily="34" charset="0"/>
                          <a:ea typeface="Arial" panose="020B0604020202020204" pitchFamily="34" charset="0"/>
                        </a:rPr>
                        <a:t>m</a:t>
                      </a:r>
                      <a:r>
                        <a:rPr lang="en-GB" sz="1000" spc="20">
                          <a:effectLst/>
                          <a:latin typeface="Arial" panose="020B0604020202020204" pitchFamily="34" charset="0"/>
                          <a:ea typeface="Arial" panose="020B0604020202020204" pitchFamily="34" charset="0"/>
                        </a:rPr>
                        <a:t>p</a:t>
                      </a:r>
                      <a:r>
                        <a:rPr lang="en-GB" sz="1000" spc="-5">
                          <a:effectLst/>
                          <a:latin typeface="Arial" panose="020B0604020202020204" pitchFamily="34" charset="0"/>
                          <a:ea typeface="Arial" panose="020B0604020202020204" pitchFamily="34" charset="0"/>
                        </a:rPr>
                        <a:t>l</a:t>
                      </a:r>
                      <a:r>
                        <a:rPr lang="en-GB" sz="1000">
                          <a:effectLst/>
                          <a:latin typeface="Arial" panose="020B0604020202020204" pitchFamily="34" charset="0"/>
                          <a:ea typeface="Arial" panose="020B0604020202020204" pitchFamily="34" charset="0"/>
                        </a:rPr>
                        <a:t>e </a:t>
                      </a:r>
                      <a:r>
                        <a:rPr lang="en-GB" sz="1000" spc="5">
                          <a:effectLst/>
                          <a:latin typeface="Arial" panose="020B0604020202020204" pitchFamily="34" charset="0"/>
                          <a:ea typeface="Arial" panose="020B0604020202020204" pitchFamily="34" charset="0"/>
                        </a:rPr>
                        <a:t>prepara</a:t>
                      </a:r>
                      <a:r>
                        <a:rPr lang="en-GB" sz="1000" spc="10">
                          <a:effectLst/>
                          <a:latin typeface="Arial" panose="020B0604020202020204" pitchFamily="34" charset="0"/>
                          <a:ea typeface="Arial" panose="020B0604020202020204" pitchFamily="34" charset="0"/>
                        </a:rPr>
                        <a:t>t</a:t>
                      </a:r>
                      <a:r>
                        <a:rPr lang="en-GB" sz="1000">
                          <a:effectLst/>
                          <a:latin typeface="Arial" panose="020B0604020202020204" pitchFamily="34" charset="0"/>
                          <a:ea typeface="Arial" panose="020B0604020202020204" pitchFamily="34" charset="0"/>
                        </a:rPr>
                        <a:t>i</a:t>
                      </a:r>
                      <a:r>
                        <a:rPr lang="en-GB" sz="1000" spc="5">
                          <a:effectLst/>
                          <a:latin typeface="Arial" panose="020B0604020202020204" pitchFamily="34" charset="0"/>
                          <a:ea typeface="Arial" panose="020B0604020202020204" pitchFamily="34" charset="0"/>
                        </a:rPr>
                        <a:t>on</a:t>
                      </a:r>
                      <a:r>
                        <a:rPr lang="en-GB" sz="1000">
                          <a:effectLst/>
                          <a:latin typeface="Arial" panose="020B0604020202020204" pitchFamily="34" charset="0"/>
                          <a:ea typeface="Arial" panose="020B0604020202020204" pitchFamily="34" charset="0"/>
                        </a:rPr>
                        <a:t>.</a:t>
                      </a:r>
                      <a:endParaRPr lang="en-GB" sz="11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extLst>
                  <a:ext uri="{0D108BD9-81ED-4DB2-BD59-A6C34878D82A}">
                    <a16:rowId xmlns:a16="http://schemas.microsoft.com/office/drawing/2014/main" val="4094362424"/>
                  </a:ext>
                </a:extLst>
              </a:tr>
              <a:tr h="472964">
                <a:tc>
                  <a:txBody>
                    <a:bodyPr/>
                    <a:lstStyle/>
                    <a:p>
                      <a:pPr marL="64770">
                        <a:lnSpc>
                          <a:spcPts val="1235"/>
                        </a:lnSpc>
                        <a:spcAft>
                          <a:spcPts val="0"/>
                        </a:spcAft>
                      </a:pPr>
                      <a:r>
                        <a:rPr lang="en-GB" sz="1100" b="1">
                          <a:effectLst/>
                          <a:latin typeface="Arial" panose="020B0604020202020204" pitchFamily="34" charset="0"/>
                          <a:ea typeface="Arial" panose="020B0604020202020204" pitchFamily="34" charset="0"/>
                        </a:rPr>
                        <a:t>f</a:t>
                      </a:r>
                      <a:endParaRPr lang="en-GB" sz="11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a:txBody>
                    <a:bodyPr/>
                    <a:lstStyle/>
                    <a:p>
                      <a:pPr>
                        <a:lnSpc>
                          <a:spcPts val="1260"/>
                        </a:lnSpc>
                        <a:spcAft>
                          <a:spcPts val="0"/>
                        </a:spcAft>
                      </a:pPr>
                      <a:r>
                        <a:rPr lang="en-GB" sz="1000" spc="-5">
                          <a:effectLst/>
                          <a:latin typeface="Arial" panose="020B0604020202020204" pitchFamily="34" charset="0"/>
                          <a:ea typeface="Arial" panose="020B0604020202020204" pitchFamily="34" charset="0"/>
                        </a:rPr>
                        <a:t>T</a:t>
                      </a:r>
                      <a:r>
                        <a:rPr lang="en-GB" sz="1000">
                          <a:effectLst/>
                          <a:latin typeface="Arial" panose="020B0604020202020204" pitchFamily="34" charset="0"/>
                          <a:ea typeface="Arial" panose="020B0604020202020204" pitchFamily="34" charset="0"/>
                        </a:rPr>
                        <a:t>o</a:t>
                      </a:r>
                      <a:r>
                        <a:rPr lang="en-GB" sz="1000" spc="50">
                          <a:effectLst/>
                          <a:latin typeface="Arial" panose="020B0604020202020204" pitchFamily="34" charset="0"/>
                          <a:ea typeface="Arial" panose="020B0604020202020204" pitchFamily="34" charset="0"/>
                        </a:rPr>
                        <a:t> </a:t>
                      </a:r>
                      <a:r>
                        <a:rPr lang="en-GB" sz="1000">
                          <a:effectLst/>
                          <a:latin typeface="Arial" panose="020B0604020202020204" pitchFamily="34" charset="0"/>
                          <a:ea typeface="Arial" panose="020B0604020202020204" pitchFamily="34" charset="0"/>
                        </a:rPr>
                        <a:t>supp</a:t>
                      </a:r>
                      <a:r>
                        <a:rPr lang="en-GB" sz="1000" spc="-15">
                          <a:effectLst/>
                          <a:latin typeface="Arial" panose="020B0604020202020204" pitchFamily="34" charset="0"/>
                          <a:ea typeface="Arial" panose="020B0604020202020204" pitchFamily="34" charset="0"/>
                        </a:rPr>
                        <a:t>o</a:t>
                      </a:r>
                      <a:r>
                        <a:rPr lang="en-GB" sz="1000" spc="5">
                          <a:effectLst/>
                          <a:latin typeface="Arial" panose="020B0604020202020204" pitchFamily="34" charset="0"/>
                          <a:ea typeface="Arial" panose="020B0604020202020204" pitchFamily="34" charset="0"/>
                        </a:rPr>
                        <a:t>r</a:t>
                      </a:r>
                      <a:r>
                        <a:rPr lang="en-GB" sz="1000">
                          <a:effectLst/>
                          <a:latin typeface="Arial" panose="020B0604020202020204" pitchFamily="34" charset="0"/>
                          <a:ea typeface="Arial" panose="020B0604020202020204" pitchFamily="34" charset="0"/>
                        </a:rPr>
                        <a:t>t</a:t>
                      </a:r>
                      <a:r>
                        <a:rPr lang="en-GB" sz="1000" spc="145">
                          <a:effectLst/>
                          <a:latin typeface="Arial" panose="020B0604020202020204" pitchFamily="34" charset="0"/>
                          <a:ea typeface="Arial" panose="020B0604020202020204" pitchFamily="34" charset="0"/>
                        </a:rPr>
                        <a:t> </a:t>
                      </a:r>
                      <a:r>
                        <a:rPr lang="en-GB" sz="1000" spc="-5">
                          <a:effectLst/>
                          <a:latin typeface="Arial" panose="020B0604020202020204" pitchFamily="34" charset="0"/>
                          <a:ea typeface="Arial" panose="020B0604020202020204" pitchFamily="34" charset="0"/>
                        </a:rPr>
                        <a:t>t</a:t>
                      </a:r>
                      <a:r>
                        <a:rPr lang="en-GB" sz="1000">
                          <a:effectLst/>
                          <a:latin typeface="Arial" panose="020B0604020202020204" pitchFamily="34" charset="0"/>
                          <a:ea typeface="Arial" panose="020B0604020202020204" pitchFamily="34" charset="0"/>
                        </a:rPr>
                        <a:t>he</a:t>
                      </a:r>
                      <a:r>
                        <a:rPr lang="en-GB" sz="1000" spc="65">
                          <a:effectLst/>
                          <a:latin typeface="Arial" panose="020B0604020202020204" pitchFamily="34" charset="0"/>
                          <a:ea typeface="Arial" panose="020B0604020202020204" pitchFamily="34" charset="0"/>
                        </a:rPr>
                        <a:t> </a:t>
                      </a:r>
                      <a:r>
                        <a:rPr lang="en-GB" sz="1000" spc="5">
                          <a:effectLst/>
                          <a:latin typeface="Arial" panose="020B0604020202020204" pitchFamily="34" charset="0"/>
                          <a:ea typeface="Arial" panose="020B0604020202020204" pitchFamily="34" charset="0"/>
                        </a:rPr>
                        <a:t>Head of Department</a:t>
                      </a:r>
                      <a:r>
                        <a:rPr lang="en-GB" sz="1000" spc="25">
                          <a:effectLst/>
                          <a:latin typeface="Arial" panose="020B0604020202020204" pitchFamily="34" charset="0"/>
                          <a:ea typeface="Arial" panose="020B0604020202020204" pitchFamily="34" charset="0"/>
                        </a:rPr>
                        <a:t> </a:t>
                      </a:r>
                      <a:r>
                        <a:rPr lang="en-GB" sz="1000" spc="-15">
                          <a:effectLst/>
                          <a:latin typeface="Arial" panose="020B0604020202020204" pitchFamily="34" charset="0"/>
                          <a:ea typeface="Arial" panose="020B0604020202020204" pitchFamily="34" charset="0"/>
                        </a:rPr>
                        <a:t>i</a:t>
                      </a:r>
                      <a:r>
                        <a:rPr lang="en-GB" sz="1000">
                          <a:effectLst/>
                          <a:latin typeface="Arial" panose="020B0604020202020204" pitchFamily="34" charset="0"/>
                          <a:ea typeface="Arial" panose="020B0604020202020204" pitchFamily="34" charset="0"/>
                        </a:rPr>
                        <a:t>n</a:t>
                      </a:r>
                      <a:r>
                        <a:rPr lang="en-GB" sz="1000" spc="40">
                          <a:effectLst/>
                          <a:latin typeface="Arial" panose="020B0604020202020204" pitchFamily="34" charset="0"/>
                          <a:ea typeface="Arial" panose="020B0604020202020204" pitchFamily="34" charset="0"/>
                        </a:rPr>
                        <a:t> </a:t>
                      </a:r>
                      <a:r>
                        <a:rPr lang="en-GB" sz="1000" spc="10">
                          <a:effectLst/>
                          <a:latin typeface="Arial" panose="020B0604020202020204" pitchFamily="34" charset="0"/>
                          <a:ea typeface="Arial" panose="020B0604020202020204" pitchFamily="34" charset="0"/>
                        </a:rPr>
                        <a:t>e</a:t>
                      </a:r>
                      <a:r>
                        <a:rPr lang="en-GB" sz="1000" spc="-5">
                          <a:effectLst/>
                          <a:latin typeface="Arial" panose="020B0604020202020204" pitchFamily="34" charset="0"/>
                          <a:ea typeface="Arial" panose="020B0604020202020204" pitchFamily="34" charset="0"/>
                        </a:rPr>
                        <a:t>f</a:t>
                      </a:r>
                      <a:r>
                        <a:rPr lang="en-GB" sz="1000" spc="5">
                          <a:effectLst/>
                          <a:latin typeface="Arial" panose="020B0604020202020204" pitchFamily="34" charset="0"/>
                          <a:ea typeface="Arial" panose="020B0604020202020204" pitchFamily="34" charset="0"/>
                        </a:rPr>
                        <a:t>f</a:t>
                      </a:r>
                      <a:r>
                        <a:rPr lang="en-GB" sz="1000">
                          <a:effectLst/>
                          <a:latin typeface="Arial" panose="020B0604020202020204" pitchFamily="34" charset="0"/>
                          <a:ea typeface="Arial" panose="020B0604020202020204" pitchFamily="34" charset="0"/>
                        </a:rPr>
                        <a:t>e</a:t>
                      </a:r>
                      <a:r>
                        <a:rPr lang="en-GB" sz="1000" spc="-10">
                          <a:effectLst/>
                          <a:latin typeface="Arial" panose="020B0604020202020204" pitchFamily="34" charset="0"/>
                          <a:ea typeface="Arial" panose="020B0604020202020204" pitchFamily="34" charset="0"/>
                        </a:rPr>
                        <a:t>c</a:t>
                      </a:r>
                      <a:r>
                        <a:rPr lang="en-GB" sz="1000" spc="5">
                          <a:effectLst/>
                          <a:latin typeface="Arial" panose="020B0604020202020204" pitchFamily="34" charset="0"/>
                          <a:ea typeface="Arial" panose="020B0604020202020204" pitchFamily="34" charset="0"/>
                        </a:rPr>
                        <a:t>ti</a:t>
                      </a:r>
                      <a:r>
                        <a:rPr lang="en-GB" sz="1000" spc="-20">
                          <a:effectLst/>
                          <a:latin typeface="Arial" panose="020B0604020202020204" pitchFamily="34" charset="0"/>
                          <a:ea typeface="Arial" panose="020B0604020202020204" pitchFamily="34" charset="0"/>
                        </a:rPr>
                        <a:t>v</a:t>
                      </a:r>
                      <a:r>
                        <a:rPr lang="en-GB" sz="1000" spc="20">
                          <a:effectLst/>
                          <a:latin typeface="Arial" panose="020B0604020202020204" pitchFamily="34" charset="0"/>
                          <a:ea typeface="Arial" panose="020B0604020202020204" pitchFamily="34" charset="0"/>
                        </a:rPr>
                        <a:t>e</a:t>
                      </a:r>
                      <a:r>
                        <a:rPr lang="en-GB" sz="1000" spc="5">
                          <a:effectLst/>
                          <a:latin typeface="Arial" panose="020B0604020202020204" pitchFamily="34" charset="0"/>
                          <a:ea typeface="Arial" panose="020B0604020202020204" pitchFamily="34" charset="0"/>
                        </a:rPr>
                        <a:t>l</a:t>
                      </a:r>
                      <a:r>
                        <a:rPr lang="en-GB" sz="1000">
                          <a:effectLst/>
                          <a:latin typeface="Arial" panose="020B0604020202020204" pitchFamily="34" charset="0"/>
                          <a:ea typeface="Arial" panose="020B0604020202020204" pitchFamily="34" charset="0"/>
                        </a:rPr>
                        <a:t>y</a:t>
                      </a:r>
                      <a:r>
                        <a:rPr lang="en-GB" sz="1000" spc="160">
                          <a:effectLst/>
                          <a:latin typeface="Arial" panose="020B0604020202020204" pitchFamily="34" charset="0"/>
                          <a:ea typeface="Arial" panose="020B0604020202020204" pitchFamily="34" charset="0"/>
                        </a:rPr>
                        <a:t> </a:t>
                      </a:r>
                      <a:r>
                        <a:rPr lang="en-GB" sz="1000">
                          <a:effectLst/>
                          <a:latin typeface="Arial" panose="020B0604020202020204" pitchFamily="34" charset="0"/>
                          <a:ea typeface="Arial" panose="020B0604020202020204" pitchFamily="34" charset="0"/>
                        </a:rPr>
                        <a:t>dep</a:t>
                      </a:r>
                      <a:r>
                        <a:rPr lang="en-GB" sz="1000" spc="5">
                          <a:effectLst/>
                          <a:latin typeface="Arial" panose="020B0604020202020204" pitchFamily="34" charset="0"/>
                          <a:ea typeface="Arial" panose="020B0604020202020204" pitchFamily="34" charset="0"/>
                        </a:rPr>
                        <a:t>l</a:t>
                      </a:r>
                      <a:r>
                        <a:rPr lang="en-GB" sz="1000">
                          <a:effectLst/>
                          <a:latin typeface="Arial" panose="020B0604020202020204" pitchFamily="34" charset="0"/>
                          <a:ea typeface="Arial" panose="020B0604020202020204" pitchFamily="34" charset="0"/>
                        </a:rPr>
                        <a:t>o</a:t>
                      </a:r>
                      <a:r>
                        <a:rPr lang="en-GB" sz="1000" spc="-25">
                          <a:effectLst/>
                          <a:latin typeface="Arial" panose="020B0604020202020204" pitchFamily="34" charset="0"/>
                          <a:ea typeface="Arial" panose="020B0604020202020204" pitchFamily="34" charset="0"/>
                        </a:rPr>
                        <a:t>y</a:t>
                      </a:r>
                      <a:r>
                        <a:rPr lang="en-GB" sz="1000" spc="5">
                          <a:effectLst/>
                          <a:latin typeface="Arial" panose="020B0604020202020204" pitchFamily="34" charset="0"/>
                          <a:ea typeface="Arial" panose="020B0604020202020204" pitchFamily="34" charset="0"/>
                        </a:rPr>
                        <a:t>i</a:t>
                      </a:r>
                      <a:r>
                        <a:rPr lang="en-GB" sz="1000">
                          <a:effectLst/>
                          <a:latin typeface="Arial" panose="020B0604020202020204" pitchFamily="34" charset="0"/>
                          <a:ea typeface="Arial" panose="020B0604020202020204" pitchFamily="34" charset="0"/>
                        </a:rPr>
                        <a:t>ng</a:t>
                      </a:r>
                      <a:r>
                        <a:rPr lang="en-GB" sz="1000" spc="195">
                          <a:effectLst/>
                          <a:latin typeface="Arial" panose="020B0604020202020204" pitchFamily="34" charset="0"/>
                          <a:ea typeface="Arial" panose="020B0604020202020204" pitchFamily="34" charset="0"/>
                        </a:rPr>
                        <a:t> </a:t>
                      </a:r>
                      <a:r>
                        <a:rPr lang="en-GB" sz="1000" spc="-25">
                          <a:effectLst/>
                          <a:latin typeface="Arial" panose="020B0604020202020204" pitchFamily="34" charset="0"/>
                          <a:ea typeface="Arial" panose="020B0604020202020204" pitchFamily="34" charset="0"/>
                        </a:rPr>
                        <a:t>s</a:t>
                      </a:r>
                      <a:r>
                        <a:rPr lang="en-GB" sz="1000" spc="15">
                          <a:effectLst/>
                          <a:latin typeface="Arial" panose="020B0604020202020204" pitchFamily="34" charset="0"/>
                          <a:ea typeface="Arial" panose="020B0604020202020204" pitchFamily="34" charset="0"/>
                        </a:rPr>
                        <a:t>t</a:t>
                      </a:r>
                      <a:r>
                        <a:rPr lang="en-GB" sz="1000" spc="-15">
                          <a:effectLst/>
                          <a:latin typeface="Arial" panose="020B0604020202020204" pitchFamily="34" charset="0"/>
                          <a:ea typeface="Arial" panose="020B0604020202020204" pitchFamily="34" charset="0"/>
                        </a:rPr>
                        <a:t>a</a:t>
                      </a:r>
                      <a:r>
                        <a:rPr lang="en-GB" sz="1000" spc="5">
                          <a:effectLst/>
                          <a:latin typeface="Arial" panose="020B0604020202020204" pitchFamily="34" charset="0"/>
                          <a:ea typeface="Arial" panose="020B0604020202020204" pitchFamily="34" charset="0"/>
                        </a:rPr>
                        <a:t>f</a:t>
                      </a:r>
                      <a:r>
                        <a:rPr lang="en-GB" sz="1000">
                          <a:effectLst/>
                          <a:latin typeface="Arial" panose="020B0604020202020204" pitchFamily="34" charset="0"/>
                          <a:ea typeface="Arial" panose="020B0604020202020204" pitchFamily="34" charset="0"/>
                        </a:rPr>
                        <a:t>f</a:t>
                      </a:r>
                      <a:r>
                        <a:rPr lang="en-GB" sz="1000" spc="85">
                          <a:effectLst/>
                          <a:latin typeface="Arial" panose="020B0604020202020204" pitchFamily="34" charset="0"/>
                          <a:ea typeface="Arial" panose="020B0604020202020204" pitchFamily="34" charset="0"/>
                        </a:rPr>
                        <a:t> </a:t>
                      </a:r>
                      <a:r>
                        <a:rPr lang="en-GB" sz="1000" spc="15">
                          <a:effectLst/>
                          <a:latin typeface="Arial" panose="020B0604020202020204" pitchFamily="34" charset="0"/>
                          <a:ea typeface="Arial" panose="020B0604020202020204" pitchFamily="34" charset="0"/>
                        </a:rPr>
                        <a:t>t</a:t>
                      </a:r>
                      <a:r>
                        <a:rPr lang="en-GB" sz="1000">
                          <a:effectLst/>
                          <a:latin typeface="Arial" panose="020B0604020202020204" pitchFamily="34" charset="0"/>
                          <a:ea typeface="Arial" panose="020B0604020202020204" pitchFamily="34" charset="0"/>
                        </a:rPr>
                        <a:t>o</a:t>
                      </a:r>
                      <a:r>
                        <a:rPr lang="en-GB" sz="1000" spc="30">
                          <a:effectLst/>
                          <a:latin typeface="Arial" panose="020B0604020202020204" pitchFamily="34" charset="0"/>
                          <a:ea typeface="Arial" panose="020B0604020202020204" pitchFamily="34" charset="0"/>
                        </a:rPr>
                        <a:t> </a:t>
                      </a:r>
                      <a:r>
                        <a:rPr lang="en-GB" sz="1000">
                          <a:effectLst/>
                          <a:latin typeface="Arial" panose="020B0604020202020204" pitchFamily="34" charset="0"/>
                          <a:ea typeface="Arial" panose="020B0604020202020204" pitchFamily="34" charset="0"/>
                        </a:rPr>
                        <a:t>de</a:t>
                      </a:r>
                      <a:r>
                        <a:rPr lang="en-GB" sz="1000" spc="-5">
                          <a:effectLst/>
                          <a:latin typeface="Arial" panose="020B0604020202020204" pitchFamily="34" charset="0"/>
                          <a:ea typeface="Arial" panose="020B0604020202020204" pitchFamily="34" charset="0"/>
                        </a:rPr>
                        <a:t>l</a:t>
                      </a:r>
                      <a:r>
                        <a:rPr lang="en-GB" sz="1000" spc="5">
                          <a:effectLst/>
                          <a:latin typeface="Arial" panose="020B0604020202020204" pitchFamily="34" charset="0"/>
                          <a:ea typeface="Arial" panose="020B0604020202020204" pitchFamily="34" charset="0"/>
                        </a:rPr>
                        <a:t>i</a:t>
                      </a:r>
                      <a:r>
                        <a:rPr lang="en-GB" sz="1000" spc="-25">
                          <a:effectLst/>
                          <a:latin typeface="Arial" panose="020B0604020202020204" pitchFamily="34" charset="0"/>
                          <a:ea typeface="Arial" panose="020B0604020202020204" pitchFamily="34" charset="0"/>
                        </a:rPr>
                        <a:t>v</a:t>
                      </a:r>
                      <a:r>
                        <a:rPr lang="en-GB" sz="1000">
                          <a:effectLst/>
                          <a:latin typeface="Arial" panose="020B0604020202020204" pitchFamily="34" charset="0"/>
                          <a:ea typeface="Arial" panose="020B0604020202020204" pitchFamily="34" charset="0"/>
                        </a:rPr>
                        <a:t>er</a:t>
                      </a:r>
                      <a:r>
                        <a:rPr lang="en-GB" sz="1000" spc="130">
                          <a:effectLst/>
                          <a:latin typeface="Arial" panose="020B0604020202020204" pitchFamily="34" charset="0"/>
                          <a:ea typeface="Arial" panose="020B0604020202020204" pitchFamily="34" charset="0"/>
                        </a:rPr>
                        <a:t> </a:t>
                      </a:r>
                      <a:r>
                        <a:rPr lang="en-GB" sz="1000" spc="10">
                          <a:effectLst/>
                          <a:latin typeface="Arial" panose="020B0604020202020204" pitchFamily="34" charset="0"/>
                          <a:ea typeface="Arial" panose="020B0604020202020204" pitchFamily="34" charset="0"/>
                        </a:rPr>
                        <a:t>t</a:t>
                      </a:r>
                      <a:r>
                        <a:rPr lang="en-GB" sz="1000" spc="5">
                          <a:effectLst/>
                          <a:latin typeface="Arial" panose="020B0604020202020204" pitchFamily="34" charset="0"/>
                          <a:ea typeface="Arial" panose="020B0604020202020204" pitchFamily="34" charset="0"/>
                        </a:rPr>
                        <a:t>h</a:t>
                      </a:r>
                      <a:r>
                        <a:rPr lang="en-GB" sz="1000">
                          <a:effectLst/>
                          <a:latin typeface="Arial" panose="020B0604020202020204" pitchFamily="34" charset="0"/>
                          <a:ea typeface="Arial" panose="020B0604020202020204" pitchFamily="34" charset="0"/>
                        </a:rPr>
                        <a:t>e</a:t>
                      </a:r>
                      <a:endParaRPr lang="en-GB" sz="1100">
                        <a:effectLst/>
                        <a:latin typeface="Times New Roman" panose="02020603050405020304" pitchFamily="18" charset="0"/>
                        <a:ea typeface="Times New Roman" panose="02020603050405020304" pitchFamily="18" charset="0"/>
                      </a:endParaRPr>
                    </a:p>
                    <a:p>
                      <a:pPr>
                        <a:spcBef>
                          <a:spcPts val="90"/>
                        </a:spcBef>
                        <a:spcAft>
                          <a:spcPts val="0"/>
                        </a:spcAft>
                      </a:pPr>
                      <a:r>
                        <a:rPr lang="en-GB" sz="1000">
                          <a:effectLst/>
                          <a:latin typeface="Arial" panose="020B0604020202020204" pitchFamily="34" charset="0"/>
                          <a:ea typeface="Arial" panose="020B0604020202020204" pitchFamily="34" charset="0"/>
                        </a:rPr>
                        <a:t>c</a:t>
                      </a:r>
                      <a:r>
                        <a:rPr lang="en-GB" sz="1000" spc="5">
                          <a:effectLst/>
                          <a:latin typeface="Arial" panose="020B0604020202020204" pitchFamily="34" charset="0"/>
                          <a:ea typeface="Arial" panose="020B0604020202020204" pitchFamily="34" charset="0"/>
                        </a:rPr>
                        <a:t>u</a:t>
                      </a:r>
                      <a:r>
                        <a:rPr lang="en-GB" sz="1000" spc="20">
                          <a:effectLst/>
                          <a:latin typeface="Arial" panose="020B0604020202020204" pitchFamily="34" charset="0"/>
                          <a:ea typeface="Arial" panose="020B0604020202020204" pitchFamily="34" charset="0"/>
                        </a:rPr>
                        <a:t>r</a:t>
                      </a:r>
                      <a:r>
                        <a:rPr lang="en-GB" sz="1000" spc="5">
                          <a:effectLst/>
                          <a:latin typeface="Arial" panose="020B0604020202020204" pitchFamily="34" charset="0"/>
                          <a:ea typeface="Arial" panose="020B0604020202020204" pitchFamily="34" charset="0"/>
                        </a:rPr>
                        <a:t>r</a:t>
                      </a:r>
                      <a:r>
                        <a:rPr lang="en-GB" sz="1000" spc="15">
                          <a:effectLst/>
                          <a:latin typeface="Arial" panose="020B0604020202020204" pitchFamily="34" charset="0"/>
                          <a:ea typeface="Arial" panose="020B0604020202020204" pitchFamily="34" charset="0"/>
                        </a:rPr>
                        <a:t>i</a:t>
                      </a:r>
                      <a:r>
                        <a:rPr lang="en-GB" sz="1000" spc="-15">
                          <a:effectLst/>
                          <a:latin typeface="Arial" panose="020B0604020202020204" pitchFamily="34" charset="0"/>
                          <a:ea typeface="Arial" panose="020B0604020202020204" pitchFamily="34" charset="0"/>
                        </a:rPr>
                        <a:t>c</a:t>
                      </a:r>
                      <a:r>
                        <a:rPr lang="en-GB" sz="1000" spc="30">
                          <a:effectLst/>
                          <a:latin typeface="Arial" panose="020B0604020202020204" pitchFamily="34" charset="0"/>
                          <a:ea typeface="Arial" panose="020B0604020202020204" pitchFamily="34" charset="0"/>
                        </a:rPr>
                        <a:t>u</a:t>
                      </a:r>
                      <a:r>
                        <a:rPr lang="en-GB" sz="1000">
                          <a:effectLst/>
                          <a:latin typeface="Arial" panose="020B0604020202020204" pitchFamily="34" charset="0"/>
                          <a:ea typeface="Arial" panose="020B0604020202020204" pitchFamily="34" charset="0"/>
                        </a:rPr>
                        <a:t>l</a:t>
                      </a:r>
                      <a:r>
                        <a:rPr lang="en-GB" sz="1000" spc="5">
                          <a:effectLst/>
                          <a:latin typeface="Arial" panose="020B0604020202020204" pitchFamily="34" charset="0"/>
                          <a:ea typeface="Arial" panose="020B0604020202020204" pitchFamily="34" charset="0"/>
                        </a:rPr>
                        <a:t>u</a:t>
                      </a:r>
                      <a:r>
                        <a:rPr lang="en-GB" sz="1000" spc="20">
                          <a:effectLst/>
                          <a:latin typeface="Arial" panose="020B0604020202020204" pitchFamily="34" charset="0"/>
                          <a:ea typeface="Arial" panose="020B0604020202020204" pitchFamily="34" charset="0"/>
                        </a:rPr>
                        <a:t>m</a:t>
                      </a:r>
                      <a:r>
                        <a:rPr lang="en-GB" sz="1000">
                          <a:effectLst/>
                          <a:latin typeface="Arial" panose="020B0604020202020204" pitchFamily="34" charset="0"/>
                          <a:ea typeface="Arial" panose="020B0604020202020204" pitchFamily="34" charset="0"/>
                        </a:rPr>
                        <a:t>.</a:t>
                      </a:r>
                      <a:endParaRPr lang="en-GB" sz="11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extLst>
                  <a:ext uri="{0D108BD9-81ED-4DB2-BD59-A6C34878D82A}">
                    <a16:rowId xmlns:a16="http://schemas.microsoft.com/office/drawing/2014/main" val="2040146138"/>
                  </a:ext>
                </a:extLst>
              </a:tr>
              <a:tr h="472964">
                <a:tc>
                  <a:txBody>
                    <a:bodyPr/>
                    <a:lstStyle/>
                    <a:p>
                      <a:pPr marL="64770">
                        <a:lnSpc>
                          <a:spcPts val="1235"/>
                        </a:lnSpc>
                        <a:spcAft>
                          <a:spcPts val="0"/>
                        </a:spcAft>
                      </a:pPr>
                      <a:r>
                        <a:rPr lang="en-GB" sz="1100" b="1">
                          <a:effectLst/>
                          <a:latin typeface="Arial" panose="020B0604020202020204" pitchFamily="34" charset="0"/>
                          <a:ea typeface="Arial" panose="020B0604020202020204" pitchFamily="34" charset="0"/>
                        </a:rPr>
                        <a:t>g</a:t>
                      </a:r>
                      <a:endParaRPr lang="en-GB" sz="11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a:txBody>
                    <a:bodyPr/>
                    <a:lstStyle/>
                    <a:p>
                      <a:pPr>
                        <a:lnSpc>
                          <a:spcPts val="1250"/>
                        </a:lnSpc>
                        <a:spcAft>
                          <a:spcPts val="0"/>
                        </a:spcAft>
                      </a:pPr>
                      <a:r>
                        <a:rPr lang="en-GB" sz="1000" spc="-5">
                          <a:effectLst/>
                          <a:latin typeface="Arial" panose="020B0604020202020204" pitchFamily="34" charset="0"/>
                          <a:ea typeface="Arial" panose="020B0604020202020204" pitchFamily="34" charset="0"/>
                        </a:rPr>
                        <a:t>T</a:t>
                      </a:r>
                      <a:r>
                        <a:rPr lang="en-GB" sz="1000">
                          <a:effectLst/>
                          <a:latin typeface="Arial" panose="020B0604020202020204" pitchFamily="34" charset="0"/>
                          <a:ea typeface="Arial" panose="020B0604020202020204" pitchFamily="34" charset="0"/>
                        </a:rPr>
                        <a:t>o</a:t>
                      </a:r>
                      <a:r>
                        <a:rPr lang="en-GB" sz="1000" spc="40">
                          <a:effectLst/>
                          <a:latin typeface="Arial" panose="020B0604020202020204" pitchFamily="34" charset="0"/>
                          <a:ea typeface="Arial" panose="020B0604020202020204" pitchFamily="34" charset="0"/>
                        </a:rPr>
                        <a:t> </a:t>
                      </a:r>
                      <a:r>
                        <a:rPr lang="en-GB" sz="1000" spc="5">
                          <a:effectLst/>
                          <a:latin typeface="Arial" panose="020B0604020202020204" pitchFamily="34" charset="0"/>
                          <a:ea typeface="Arial" panose="020B0604020202020204" pitchFamily="34" charset="0"/>
                        </a:rPr>
                        <a:t>w</a:t>
                      </a:r>
                      <a:r>
                        <a:rPr lang="en-GB" sz="1000">
                          <a:effectLst/>
                          <a:latin typeface="Arial" panose="020B0604020202020204" pitchFamily="34" charset="0"/>
                          <a:ea typeface="Arial" panose="020B0604020202020204" pitchFamily="34" charset="0"/>
                        </a:rPr>
                        <a:t>o</a:t>
                      </a:r>
                      <a:r>
                        <a:rPr lang="en-GB" sz="1000" spc="-10">
                          <a:effectLst/>
                          <a:latin typeface="Arial" panose="020B0604020202020204" pitchFamily="34" charset="0"/>
                          <a:ea typeface="Arial" panose="020B0604020202020204" pitchFamily="34" charset="0"/>
                        </a:rPr>
                        <a:t>r</a:t>
                      </a:r>
                      <a:r>
                        <a:rPr lang="en-GB" sz="1000">
                          <a:effectLst/>
                          <a:latin typeface="Arial" panose="020B0604020202020204" pitchFamily="34" charset="0"/>
                          <a:ea typeface="Arial" panose="020B0604020202020204" pitchFamily="34" charset="0"/>
                        </a:rPr>
                        <a:t>k</a:t>
                      </a:r>
                      <a:r>
                        <a:rPr lang="en-GB" sz="1000" spc="100">
                          <a:effectLst/>
                          <a:latin typeface="Arial" panose="020B0604020202020204" pitchFamily="34" charset="0"/>
                          <a:ea typeface="Arial" panose="020B0604020202020204" pitchFamily="34" charset="0"/>
                        </a:rPr>
                        <a:t> </a:t>
                      </a:r>
                      <a:r>
                        <a:rPr lang="en-GB" sz="1000" spc="5">
                          <a:effectLst/>
                          <a:latin typeface="Arial" panose="020B0604020202020204" pitchFamily="34" charset="0"/>
                          <a:ea typeface="Arial" panose="020B0604020202020204" pitchFamily="34" charset="0"/>
                        </a:rPr>
                        <a:t>w</a:t>
                      </a:r>
                      <a:r>
                        <a:rPr lang="en-GB" sz="1000" spc="-5">
                          <a:effectLst/>
                          <a:latin typeface="Arial" panose="020B0604020202020204" pitchFamily="34" charset="0"/>
                          <a:ea typeface="Arial" panose="020B0604020202020204" pitchFamily="34" charset="0"/>
                        </a:rPr>
                        <a:t>it</a:t>
                      </a:r>
                      <a:r>
                        <a:rPr lang="en-GB" sz="1000">
                          <a:effectLst/>
                          <a:latin typeface="Arial" panose="020B0604020202020204" pitchFamily="34" charset="0"/>
                          <a:ea typeface="Arial" panose="020B0604020202020204" pitchFamily="34" charset="0"/>
                        </a:rPr>
                        <a:t>h</a:t>
                      </a:r>
                      <a:r>
                        <a:rPr lang="en-GB" sz="1000" spc="75">
                          <a:effectLst/>
                          <a:latin typeface="Arial" panose="020B0604020202020204" pitchFamily="34" charset="0"/>
                          <a:ea typeface="Arial" panose="020B0604020202020204" pitchFamily="34" charset="0"/>
                        </a:rPr>
                        <a:t> </a:t>
                      </a:r>
                      <a:r>
                        <a:rPr lang="en-GB" sz="1000" spc="5">
                          <a:effectLst/>
                          <a:latin typeface="Arial" panose="020B0604020202020204" pitchFamily="34" charset="0"/>
                          <a:ea typeface="Arial" panose="020B0604020202020204" pitchFamily="34" charset="0"/>
                        </a:rPr>
                        <a:t>t</a:t>
                      </a:r>
                      <a:r>
                        <a:rPr lang="en-GB" sz="1000">
                          <a:effectLst/>
                          <a:latin typeface="Arial" panose="020B0604020202020204" pitchFamily="34" charset="0"/>
                          <a:ea typeface="Arial" panose="020B0604020202020204" pitchFamily="34" charset="0"/>
                        </a:rPr>
                        <a:t>he</a:t>
                      </a:r>
                      <a:r>
                        <a:rPr lang="en-GB" sz="1000" spc="50">
                          <a:effectLst/>
                          <a:latin typeface="Arial" panose="020B0604020202020204" pitchFamily="34" charset="0"/>
                          <a:ea typeface="Arial" panose="020B0604020202020204" pitchFamily="34" charset="0"/>
                        </a:rPr>
                        <a:t> </a:t>
                      </a:r>
                      <a:r>
                        <a:rPr lang="en-GB" sz="1000" spc="5">
                          <a:effectLst/>
                          <a:latin typeface="Arial" panose="020B0604020202020204" pitchFamily="34" charset="0"/>
                          <a:ea typeface="Arial" panose="020B0604020202020204" pitchFamily="34" charset="0"/>
                        </a:rPr>
                        <a:t>Head of Department</a:t>
                      </a:r>
                      <a:r>
                        <a:rPr lang="en-GB" sz="1000" spc="25">
                          <a:effectLst/>
                          <a:latin typeface="Arial" panose="020B0604020202020204" pitchFamily="34" charset="0"/>
                          <a:ea typeface="Arial" panose="020B0604020202020204" pitchFamily="34" charset="0"/>
                        </a:rPr>
                        <a:t> </a:t>
                      </a:r>
                      <a:r>
                        <a:rPr lang="en-GB" sz="1000" spc="5">
                          <a:effectLst/>
                          <a:latin typeface="Arial" panose="020B0604020202020204" pitchFamily="34" charset="0"/>
                          <a:ea typeface="Arial" panose="020B0604020202020204" pitchFamily="34" charset="0"/>
                        </a:rPr>
                        <a:t>t</a:t>
                      </a:r>
                      <a:r>
                        <a:rPr lang="en-GB" sz="1000">
                          <a:effectLst/>
                          <a:latin typeface="Arial" panose="020B0604020202020204" pitchFamily="34" charset="0"/>
                          <a:ea typeface="Arial" panose="020B0604020202020204" pitchFamily="34" charset="0"/>
                        </a:rPr>
                        <a:t>o</a:t>
                      </a:r>
                      <a:r>
                        <a:rPr lang="en-GB" sz="1000" spc="40">
                          <a:effectLst/>
                          <a:latin typeface="Arial" panose="020B0604020202020204" pitchFamily="34" charset="0"/>
                          <a:ea typeface="Arial" panose="020B0604020202020204" pitchFamily="34" charset="0"/>
                        </a:rPr>
                        <a:t> </a:t>
                      </a:r>
                      <a:r>
                        <a:rPr lang="en-GB" sz="1000" spc="-15">
                          <a:effectLst/>
                          <a:latin typeface="Arial" panose="020B0604020202020204" pitchFamily="34" charset="0"/>
                          <a:ea typeface="Arial" panose="020B0604020202020204" pitchFamily="34" charset="0"/>
                        </a:rPr>
                        <a:t>d</a:t>
                      </a:r>
                      <a:r>
                        <a:rPr lang="en-GB" sz="1000" spc="15">
                          <a:effectLst/>
                          <a:latin typeface="Arial" panose="020B0604020202020204" pitchFamily="34" charset="0"/>
                          <a:ea typeface="Arial" panose="020B0604020202020204" pitchFamily="34" charset="0"/>
                        </a:rPr>
                        <a:t>r</a:t>
                      </a:r>
                      <a:r>
                        <a:rPr lang="en-GB" sz="1000" spc="-5">
                          <a:effectLst/>
                          <a:latin typeface="Arial" panose="020B0604020202020204" pitchFamily="34" charset="0"/>
                          <a:ea typeface="Arial" panose="020B0604020202020204" pitchFamily="34" charset="0"/>
                        </a:rPr>
                        <a:t>i</a:t>
                      </a:r>
                      <a:r>
                        <a:rPr lang="en-GB" sz="1000">
                          <a:effectLst/>
                          <a:latin typeface="Arial" panose="020B0604020202020204" pitchFamily="34" charset="0"/>
                          <a:ea typeface="Arial" panose="020B0604020202020204" pitchFamily="34" charset="0"/>
                        </a:rPr>
                        <a:t>ve</a:t>
                      </a:r>
                      <a:r>
                        <a:rPr lang="en-GB" sz="1000" spc="90">
                          <a:effectLst/>
                          <a:latin typeface="Arial" panose="020B0604020202020204" pitchFamily="34" charset="0"/>
                          <a:ea typeface="Arial" panose="020B0604020202020204" pitchFamily="34" charset="0"/>
                        </a:rPr>
                        <a:t> </a:t>
                      </a:r>
                      <a:r>
                        <a:rPr lang="en-GB" sz="1000" spc="-5">
                          <a:effectLst/>
                          <a:latin typeface="Arial" panose="020B0604020202020204" pitchFamily="34" charset="0"/>
                          <a:ea typeface="Arial" panose="020B0604020202020204" pitchFamily="34" charset="0"/>
                        </a:rPr>
                        <a:t>t</a:t>
                      </a:r>
                      <a:r>
                        <a:rPr lang="en-GB" sz="1000">
                          <a:effectLst/>
                          <a:latin typeface="Arial" panose="020B0604020202020204" pitchFamily="34" charset="0"/>
                          <a:ea typeface="Arial" panose="020B0604020202020204" pitchFamily="34" charset="0"/>
                        </a:rPr>
                        <a:t>he</a:t>
                      </a:r>
                      <a:r>
                        <a:rPr lang="en-GB" sz="1000" spc="65">
                          <a:effectLst/>
                          <a:latin typeface="Arial" panose="020B0604020202020204" pitchFamily="34" charset="0"/>
                          <a:ea typeface="Arial" panose="020B0604020202020204" pitchFamily="34" charset="0"/>
                        </a:rPr>
                        <a:t> </a:t>
                      </a:r>
                      <a:r>
                        <a:rPr lang="en-GB" sz="1000">
                          <a:effectLst/>
                          <a:latin typeface="Arial" panose="020B0604020202020204" pitchFamily="34" charset="0"/>
                          <a:ea typeface="Arial" panose="020B0604020202020204" pitchFamily="34" charset="0"/>
                        </a:rPr>
                        <a:t>es</a:t>
                      </a:r>
                      <a:r>
                        <a:rPr lang="en-GB" sz="1000" spc="5">
                          <a:effectLst/>
                          <a:latin typeface="Arial" panose="020B0604020202020204" pitchFamily="34" charset="0"/>
                          <a:ea typeface="Arial" panose="020B0604020202020204" pitchFamily="34" charset="0"/>
                        </a:rPr>
                        <a:t>t</a:t>
                      </a:r>
                      <a:r>
                        <a:rPr lang="en-GB" sz="1000">
                          <a:effectLst/>
                          <a:latin typeface="Arial" panose="020B0604020202020204" pitchFamily="34" charset="0"/>
                          <a:ea typeface="Arial" panose="020B0604020202020204" pitchFamily="34" charset="0"/>
                        </a:rPr>
                        <a:t>ab</a:t>
                      </a:r>
                      <a:r>
                        <a:rPr lang="en-GB" sz="1000" spc="-5">
                          <a:effectLst/>
                          <a:latin typeface="Arial" panose="020B0604020202020204" pitchFamily="34" charset="0"/>
                          <a:ea typeface="Arial" panose="020B0604020202020204" pitchFamily="34" charset="0"/>
                        </a:rPr>
                        <a:t>l</a:t>
                      </a:r>
                      <a:r>
                        <a:rPr lang="en-GB" sz="1000" spc="5">
                          <a:effectLst/>
                          <a:latin typeface="Arial" panose="020B0604020202020204" pitchFamily="34" charset="0"/>
                          <a:ea typeface="Arial" panose="020B0604020202020204" pitchFamily="34" charset="0"/>
                        </a:rPr>
                        <a:t>i</a:t>
                      </a:r>
                      <a:r>
                        <a:rPr lang="en-GB" sz="1000" spc="-10">
                          <a:effectLst/>
                          <a:latin typeface="Arial" panose="020B0604020202020204" pitchFamily="34" charset="0"/>
                          <a:ea typeface="Arial" panose="020B0604020202020204" pitchFamily="34" charset="0"/>
                        </a:rPr>
                        <a:t>s</a:t>
                      </a:r>
                      <a:r>
                        <a:rPr lang="en-GB" sz="1000" spc="20">
                          <a:effectLst/>
                          <a:latin typeface="Arial" panose="020B0604020202020204" pitchFamily="34" charset="0"/>
                          <a:ea typeface="Arial" panose="020B0604020202020204" pitchFamily="34" charset="0"/>
                        </a:rPr>
                        <a:t>h</a:t>
                      </a:r>
                      <a:r>
                        <a:rPr lang="en-GB" sz="1000" spc="-10">
                          <a:effectLst/>
                          <a:latin typeface="Arial" panose="020B0604020202020204" pitchFamily="34" charset="0"/>
                          <a:ea typeface="Arial" panose="020B0604020202020204" pitchFamily="34" charset="0"/>
                        </a:rPr>
                        <a:t>m</a:t>
                      </a:r>
                      <a:r>
                        <a:rPr lang="en-GB" sz="1000" spc="10">
                          <a:effectLst/>
                          <a:latin typeface="Arial" panose="020B0604020202020204" pitchFamily="34" charset="0"/>
                          <a:ea typeface="Arial" panose="020B0604020202020204" pitchFamily="34" charset="0"/>
                        </a:rPr>
                        <a:t>e</a:t>
                      </a:r>
                      <a:r>
                        <a:rPr lang="en-GB" sz="1000">
                          <a:effectLst/>
                          <a:latin typeface="Arial" panose="020B0604020202020204" pitchFamily="34" charset="0"/>
                          <a:ea typeface="Arial" panose="020B0604020202020204" pitchFamily="34" charset="0"/>
                        </a:rPr>
                        <a:t>nt</a:t>
                      </a:r>
                      <a:r>
                        <a:rPr lang="en-GB" sz="1000" spc="215">
                          <a:effectLst/>
                          <a:latin typeface="Arial" panose="020B0604020202020204" pitchFamily="34" charset="0"/>
                          <a:ea typeface="Arial" panose="020B0604020202020204" pitchFamily="34" charset="0"/>
                        </a:rPr>
                        <a:t> </a:t>
                      </a:r>
                      <a:r>
                        <a:rPr lang="en-GB" sz="1000" spc="-15">
                          <a:effectLst/>
                          <a:latin typeface="Arial" panose="020B0604020202020204" pitchFamily="34" charset="0"/>
                          <a:ea typeface="Arial" panose="020B0604020202020204" pitchFamily="34" charset="0"/>
                        </a:rPr>
                        <a:t>o</a:t>
                      </a:r>
                      <a:r>
                        <a:rPr lang="en-GB" sz="1000">
                          <a:effectLst/>
                          <a:latin typeface="Arial" panose="020B0604020202020204" pitchFamily="34" charset="0"/>
                          <a:ea typeface="Arial" panose="020B0604020202020204" pitchFamily="34" charset="0"/>
                        </a:rPr>
                        <a:t>f</a:t>
                      </a:r>
                      <a:r>
                        <a:rPr lang="en-GB" sz="1000" spc="60">
                          <a:effectLst/>
                          <a:latin typeface="Arial" panose="020B0604020202020204" pitchFamily="34" charset="0"/>
                          <a:ea typeface="Arial" panose="020B0604020202020204" pitchFamily="34" charset="0"/>
                        </a:rPr>
                        <a:t> </a:t>
                      </a:r>
                      <a:r>
                        <a:rPr lang="en-GB" sz="1000" spc="25">
                          <a:effectLst/>
                          <a:latin typeface="Arial" panose="020B0604020202020204" pitchFamily="34" charset="0"/>
                          <a:ea typeface="Arial" panose="020B0604020202020204" pitchFamily="34" charset="0"/>
                        </a:rPr>
                        <a:t>w</a:t>
                      </a:r>
                      <a:r>
                        <a:rPr lang="en-GB" sz="1000" spc="-5">
                          <a:effectLst/>
                          <a:latin typeface="Arial" panose="020B0604020202020204" pitchFamily="34" charset="0"/>
                          <a:ea typeface="Arial" panose="020B0604020202020204" pitchFamily="34" charset="0"/>
                        </a:rPr>
                        <a:t>o</a:t>
                      </a:r>
                      <a:r>
                        <a:rPr lang="en-GB" sz="1000" spc="5">
                          <a:effectLst/>
                          <a:latin typeface="Arial" panose="020B0604020202020204" pitchFamily="34" charset="0"/>
                          <a:ea typeface="Arial" panose="020B0604020202020204" pitchFamily="34" charset="0"/>
                        </a:rPr>
                        <a:t>r</a:t>
                      </a:r>
                      <a:r>
                        <a:rPr lang="en-GB" sz="1000" spc="25">
                          <a:effectLst/>
                          <a:latin typeface="Arial" panose="020B0604020202020204" pitchFamily="34" charset="0"/>
                          <a:ea typeface="Arial" panose="020B0604020202020204" pitchFamily="34" charset="0"/>
                        </a:rPr>
                        <a:t>k</a:t>
                      </a:r>
                      <a:r>
                        <a:rPr lang="en-GB" sz="1000">
                          <a:effectLst/>
                          <a:latin typeface="Arial" panose="020B0604020202020204" pitchFamily="34" charset="0"/>
                          <a:ea typeface="Arial" panose="020B0604020202020204" pitchFamily="34" charset="0"/>
                        </a:rPr>
                        <a:t>i</a:t>
                      </a:r>
                      <a:r>
                        <a:rPr lang="en-GB" sz="1000" spc="5">
                          <a:effectLst/>
                          <a:latin typeface="Arial" panose="020B0604020202020204" pitchFamily="34" charset="0"/>
                          <a:ea typeface="Arial" panose="020B0604020202020204" pitchFamily="34" charset="0"/>
                        </a:rPr>
                        <a:t>n</a:t>
                      </a:r>
                      <a:r>
                        <a:rPr lang="en-GB" sz="1000">
                          <a:effectLst/>
                          <a:latin typeface="Arial" panose="020B0604020202020204" pitchFamily="34" charset="0"/>
                          <a:ea typeface="Arial" panose="020B0604020202020204" pitchFamily="34" charset="0"/>
                        </a:rPr>
                        <a:t>g</a:t>
                      </a:r>
                      <a:endParaRPr lang="en-GB" sz="1100">
                        <a:effectLst/>
                        <a:latin typeface="Times New Roman" panose="02020603050405020304" pitchFamily="18" charset="0"/>
                        <a:ea typeface="Times New Roman" panose="02020603050405020304" pitchFamily="18" charset="0"/>
                      </a:endParaRPr>
                    </a:p>
                    <a:p>
                      <a:pPr>
                        <a:spcBef>
                          <a:spcPts val="100"/>
                        </a:spcBef>
                        <a:spcAft>
                          <a:spcPts val="0"/>
                        </a:spcAft>
                      </a:pPr>
                      <a:r>
                        <a:rPr lang="en-GB" sz="1000" spc="5">
                          <a:effectLst/>
                          <a:latin typeface="Arial" panose="020B0604020202020204" pitchFamily="34" charset="0"/>
                          <a:ea typeface="Arial" panose="020B0604020202020204" pitchFamily="34" charset="0"/>
                        </a:rPr>
                        <a:t>r</a:t>
                      </a:r>
                      <a:r>
                        <a:rPr lang="en-GB" sz="1000">
                          <a:effectLst/>
                          <a:latin typeface="Arial" panose="020B0604020202020204" pitchFamily="34" charset="0"/>
                          <a:ea typeface="Arial" panose="020B0604020202020204" pitchFamily="34" charset="0"/>
                        </a:rPr>
                        <a:t>e</a:t>
                      </a:r>
                      <a:r>
                        <a:rPr lang="en-GB" sz="1000" spc="-5">
                          <a:effectLst/>
                          <a:latin typeface="Arial" panose="020B0604020202020204" pitchFamily="34" charset="0"/>
                          <a:ea typeface="Arial" panose="020B0604020202020204" pitchFamily="34" charset="0"/>
                        </a:rPr>
                        <a:t>l</a:t>
                      </a:r>
                      <a:r>
                        <a:rPr lang="en-GB" sz="1000" spc="-15">
                          <a:effectLst/>
                          <a:latin typeface="Arial" panose="020B0604020202020204" pitchFamily="34" charset="0"/>
                          <a:ea typeface="Arial" panose="020B0604020202020204" pitchFamily="34" charset="0"/>
                        </a:rPr>
                        <a:t>a</a:t>
                      </a:r>
                      <a:r>
                        <a:rPr lang="en-GB" sz="1000" spc="15">
                          <a:effectLst/>
                          <a:latin typeface="Arial" panose="020B0604020202020204" pitchFamily="34" charset="0"/>
                          <a:ea typeface="Arial" panose="020B0604020202020204" pitchFamily="34" charset="0"/>
                        </a:rPr>
                        <a:t>t</a:t>
                      </a:r>
                      <a:r>
                        <a:rPr lang="en-GB" sz="1000" spc="-5">
                          <a:effectLst/>
                          <a:latin typeface="Arial" panose="020B0604020202020204" pitchFamily="34" charset="0"/>
                          <a:ea typeface="Arial" panose="020B0604020202020204" pitchFamily="34" charset="0"/>
                        </a:rPr>
                        <a:t>i</a:t>
                      </a:r>
                      <a:r>
                        <a:rPr lang="en-GB" sz="1000">
                          <a:effectLst/>
                          <a:latin typeface="Arial" panose="020B0604020202020204" pitchFamily="34" charset="0"/>
                          <a:ea typeface="Arial" panose="020B0604020202020204" pitchFamily="34" charset="0"/>
                        </a:rPr>
                        <a:t>onsh</a:t>
                      </a:r>
                      <a:r>
                        <a:rPr lang="en-GB" sz="1000" spc="-5">
                          <a:effectLst/>
                          <a:latin typeface="Arial" panose="020B0604020202020204" pitchFamily="34" charset="0"/>
                          <a:ea typeface="Arial" panose="020B0604020202020204" pitchFamily="34" charset="0"/>
                        </a:rPr>
                        <a:t>i</a:t>
                      </a:r>
                      <a:r>
                        <a:rPr lang="en-GB" sz="1000">
                          <a:effectLst/>
                          <a:latin typeface="Arial" panose="020B0604020202020204" pitchFamily="34" charset="0"/>
                          <a:ea typeface="Arial" panose="020B0604020202020204" pitchFamily="34" charset="0"/>
                        </a:rPr>
                        <a:t>ps</a:t>
                      </a:r>
                      <a:r>
                        <a:rPr lang="en-GB" sz="1000" spc="210">
                          <a:effectLst/>
                          <a:latin typeface="Arial" panose="020B0604020202020204" pitchFamily="34" charset="0"/>
                          <a:ea typeface="Arial" panose="020B0604020202020204" pitchFamily="34" charset="0"/>
                        </a:rPr>
                        <a:t> </a:t>
                      </a:r>
                      <a:r>
                        <a:rPr lang="en-GB" sz="1000" spc="5">
                          <a:effectLst/>
                          <a:latin typeface="Arial" panose="020B0604020202020204" pitchFamily="34" charset="0"/>
                          <a:ea typeface="Arial" panose="020B0604020202020204" pitchFamily="34" charset="0"/>
                        </a:rPr>
                        <a:t>w</a:t>
                      </a:r>
                      <a:r>
                        <a:rPr lang="en-GB" sz="1000" spc="-15">
                          <a:effectLst/>
                          <a:latin typeface="Arial" panose="020B0604020202020204" pitchFamily="34" charset="0"/>
                          <a:ea typeface="Arial" panose="020B0604020202020204" pitchFamily="34" charset="0"/>
                        </a:rPr>
                        <a:t>i</a:t>
                      </a:r>
                      <a:r>
                        <a:rPr lang="en-GB" sz="1000" spc="5">
                          <a:effectLst/>
                          <a:latin typeface="Arial" panose="020B0604020202020204" pitchFamily="34" charset="0"/>
                          <a:ea typeface="Arial" panose="020B0604020202020204" pitchFamily="34" charset="0"/>
                        </a:rPr>
                        <a:t>t</a:t>
                      </a:r>
                      <a:r>
                        <a:rPr lang="en-GB" sz="1000">
                          <a:effectLst/>
                          <a:latin typeface="Arial" panose="020B0604020202020204" pitchFamily="34" charset="0"/>
                          <a:ea typeface="Arial" panose="020B0604020202020204" pitchFamily="34" charset="0"/>
                        </a:rPr>
                        <a:t>h</a:t>
                      </a:r>
                      <a:r>
                        <a:rPr lang="en-GB" sz="1000" spc="90">
                          <a:effectLst/>
                          <a:latin typeface="Arial" panose="020B0604020202020204" pitchFamily="34" charset="0"/>
                          <a:ea typeface="Arial" panose="020B0604020202020204" pitchFamily="34" charset="0"/>
                        </a:rPr>
                        <a:t> </a:t>
                      </a:r>
                      <a:r>
                        <a:rPr lang="en-GB" sz="1000">
                          <a:effectLst/>
                          <a:latin typeface="Arial" panose="020B0604020202020204" pitchFamily="34" charset="0"/>
                          <a:ea typeface="Arial" panose="020B0604020202020204" pitchFamily="34" charset="0"/>
                        </a:rPr>
                        <a:t>ex</a:t>
                      </a:r>
                      <a:r>
                        <a:rPr lang="en-GB" sz="1000" spc="-5">
                          <a:effectLst/>
                          <a:latin typeface="Arial" panose="020B0604020202020204" pitchFamily="34" charset="0"/>
                          <a:ea typeface="Arial" panose="020B0604020202020204" pitchFamily="34" charset="0"/>
                        </a:rPr>
                        <a:t>t</a:t>
                      </a:r>
                      <a:r>
                        <a:rPr lang="en-GB" sz="1000" spc="-15">
                          <a:effectLst/>
                          <a:latin typeface="Arial" panose="020B0604020202020204" pitchFamily="34" charset="0"/>
                          <a:ea typeface="Arial" panose="020B0604020202020204" pitchFamily="34" charset="0"/>
                        </a:rPr>
                        <a:t>e</a:t>
                      </a:r>
                      <a:r>
                        <a:rPr lang="en-GB" sz="1000" spc="15">
                          <a:effectLst/>
                          <a:latin typeface="Arial" panose="020B0604020202020204" pitchFamily="34" charset="0"/>
                          <a:ea typeface="Arial" panose="020B0604020202020204" pitchFamily="34" charset="0"/>
                        </a:rPr>
                        <a:t>r</a:t>
                      </a:r>
                      <a:r>
                        <a:rPr lang="en-GB" sz="1000" spc="-15">
                          <a:effectLst/>
                          <a:latin typeface="Arial" panose="020B0604020202020204" pitchFamily="34" charset="0"/>
                          <a:ea typeface="Arial" panose="020B0604020202020204" pitchFamily="34" charset="0"/>
                        </a:rPr>
                        <a:t>n</a:t>
                      </a:r>
                      <a:r>
                        <a:rPr lang="en-GB" sz="1000">
                          <a:effectLst/>
                          <a:latin typeface="Arial" panose="020B0604020202020204" pitchFamily="34" charset="0"/>
                          <a:ea typeface="Arial" panose="020B0604020202020204" pitchFamily="34" charset="0"/>
                        </a:rPr>
                        <a:t>al</a:t>
                      </a:r>
                      <a:r>
                        <a:rPr lang="en-GB" sz="1000" spc="155">
                          <a:effectLst/>
                          <a:latin typeface="Arial" panose="020B0604020202020204" pitchFamily="34" charset="0"/>
                          <a:ea typeface="Arial" panose="020B0604020202020204" pitchFamily="34" charset="0"/>
                        </a:rPr>
                        <a:t> </a:t>
                      </a:r>
                      <a:r>
                        <a:rPr lang="en-GB" sz="1000" spc="5">
                          <a:effectLst/>
                          <a:latin typeface="Arial" panose="020B0604020202020204" pitchFamily="34" charset="0"/>
                          <a:ea typeface="Arial" panose="020B0604020202020204" pitchFamily="34" charset="0"/>
                        </a:rPr>
                        <a:t>a</a:t>
                      </a:r>
                      <a:r>
                        <a:rPr lang="en-GB" sz="1000" spc="-5">
                          <a:effectLst/>
                          <a:latin typeface="Arial" panose="020B0604020202020204" pitchFamily="34" charset="0"/>
                          <a:ea typeface="Arial" panose="020B0604020202020204" pitchFamily="34" charset="0"/>
                        </a:rPr>
                        <a:t>g</a:t>
                      </a:r>
                      <a:r>
                        <a:rPr lang="en-GB" sz="1000" spc="10">
                          <a:effectLst/>
                          <a:latin typeface="Arial" panose="020B0604020202020204" pitchFamily="34" charset="0"/>
                          <a:ea typeface="Arial" panose="020B0604020202020204" pitchFamily="34" charset="0"/>
                        </a:rPr>
                        <a:t>e</a:t>
                      </a:r>
                      <a:r>
                        <a:rPr lang="en-GB" sz="1000" spc="30">
                          <a:effectLst/>
                          <a:latin typeface="Arial" panose="020B0604020202020204" pitchFamily="34" charset="0"/>
                          <a:ea typeface="Arial" panose="020B0604020202020204" pitchFamily="34" charset="0"/>
                        </a:rPr>
                        <a:t>n</a:t>
                      </a:r>
                      <a:r>
                        <a:rPr lang="en-GB" sz="1000" spc="10">
                          <a:effectLst/>
                          <a:latin typeface="Arial" panose="020B0604020202020204" pitchFamily="34" charset="0"/>
                          <a:ea typeface="Arial" panose="020B0604020202020204" pitchFamily="34" charset="0"/>
                        </a:rPr>
                        <a:t>c</a:t>
                      </a:r>
                      <a:r>
                        <a:rPr lang="en-GB" sz="1000">
                          <a:effectLst/>
                          <a:latin typeface="Arial" panose="020B0604020202020204" pitchFamily="34" charset="0"/>
                          <a:ea typeface="Arial" panose="020B0604020202020204" pitchFamily="34" charset="0"/>
                        </a:rPr>
                        <a:t>i</a:t>
                      </a:r>
                      <a:r>
                        <a:rPr lang="en-GB" sz="1000" spc="5">
                          <a:effectLst/>
                          <a:latin typeface="Arial" panose="020B0604020202020204" pitchFamily="34" charset="0"/>
                          <a:ea typeface="Arial" panose="020B0604020202020204" pitchFamily="34" charset="0"/>
                        </a:rPr>
                        <a:t>e</a:t>
                      </a:r>
                      <a:r>
                        <a:rPr lang="en-GB" sz="1000" spc="10">
                          <a:effectLst/>
                          <a:latin typeface="Arial" panose="020B0604020202020204" pitchFamily="34" charset="0"/>
                          <a:ea typeface="Arial" panose="020B0604020202020204" pitchFamily="34" charset="0"/>
                        </a:rPr>
                        <a:t>s.</a:t>
                      </a:r>
                      <a:endParaRPr lang="en-GB" sz="11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extLst>
                  <a:ext uri="{0D108BD9-81ED-4DB2-BD59-A6C34878D82A}">
                    <a16:rowId xmlns:a16="http://schemas.microsoft.com/office/drawing/2014/main" val="3345781307"/>
                  </a:ext>
                </a:extLst>
              </a:tr>
              <a:tr h="472964">
                <a:tc>
                  <a:txBody>
                    <a:bodyPr/>
                    <a:lstStyle/>
                    <a:p>
                      <a:pPr marL="64770">
                        <a:lnSpc>
                          <a:spcPts val="1235"/>
                        </a:lnSpc>
                        <a:spcAft>
                          <a:spcPts val="0"/>
                        </a:spcAft>
                      </a:pPr>
                      <a:r>
                        <a:rPr lang="en-GB" sz="1100" b="1">
                          <a:effectLst/>
                          <a:latin typeface="Arial" panose="020B0604020202020204" pitchFamily="34" charset="0"/>
                          <a:ea typeface="Arial" panose="020B0604020202020204" pitchFamily="34" charset="0"/>
                        </a:rPr>
                        <a:t>h</a:t>
                      </a:r>
                      <a:endParaRPr lang="en-GB" sz="11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a:txBody>
                    <a:bodyPr/>
                    <a:lstStyle/>
                    <a:p>
                      <a:pPr>
                        <a:lnSpc>
                          <a:spcPts val="1260"/>
                        </a:lnSpc>
                        <a:spcAft>
                          <a:spcPts val="0"/>
                        </a:spcAft>
                      </a:pPr>
                      <a:r>
                        <a:rPr lang="en-GB" sz="1000" spc="-5">
                          <a:effectLst/>
                          <a:latin typeface="Arial" panose="020B0604020202020204" pitchFamily="34" charset="0"/>
                          <a:ea typeface="Arial" panose="020B0604020202020204" pitchFamily="34" charset="0"/>
                        </a:rPr>
                        <a:t>T</a:t>
                      </a:r>
                      <a:r>
                        <a:rPr lang="en-GB" sz="1000" spc="-15">
                          <a:effectLst/>
                          <a:latin typeface="Arial" panose="020B0604020202020204" pitchFamily="34" charset="0"/>
                          <a:ea typeface="Arial" panose="020B0604020202020204" pitchFamily="34" charset="0"/>
                        </a:rPr>
                        <a:t>a</a:t>
                      </a:r>
                      <a:r>
                        <a:rPr lang="en-GB" sz="1000" spc="10">
                          <a:effectLst/>
                          <a:latin typeface="Arial" panose="020B0604020202020204" pitchFamily="34" charset="0"/>
                          <a:ea typeface="Arial" panose="020B0604020202020204" pitchFamily="34" charset="0"/>
                        </a:rPr>
                        <a:t>k</a:t>
                      </a:r>
                      <a:r>
                        <a:rPr lang="en-GB" sz="1000">
                          <a:effectLst/>
                          <a:latin typeface="Arial" panose="020B0604020202020204" pitchFamily="34" charset="0"/>
                          <a:ea typeface="Arial" panose="020B0604020202020204" pitchFamily="34" charset="0"/>
                        </a:rPr>
                        <a:t>e</a:t>
                      </a:r>
                      <a:r>
                        <a:rPr lang="en-GB" sz="1000" spc="90">
                          <a:effectLst/>
                          <a:latin typeface="Arial" panose="020B0604020202020204" pitchFamily="34" charset="0"/>
                          <a:ea typeface="Arial" panose="020B0604020202020204" pitchFamily="34" charset="0"/>
                        </a:rPr>
                        <a:t> </a:t>
                      </a:r>
                      <a:r>
                        <a:rPr lang="en-GB" sz="1000" spc="5">
                          <a:effectLst/>
                          <a:latin typeface="Arial" panose="020B0604020202020204" pitchFamily="34" charset="0"/>
                          <a:ea typeface="Arial" panose="020B0604020202020204" pitchFamily="34" charset="0"/>
                        </a:rPr>
                        <a:t>r</a:t>
                      </a:r>
                      <a:r>
                        <a:rPr lang="en-GB" sz="1000">
                          <a:effectLst/>
                          <a:latin typeface="Arial" panose="020B0604020202020204" pitchFamily="34" charset="0"/>
                          <a:ea typeface="Arial" panose="020B0604020202020204" pitchFamily="34" charset="0"/>
                        </a:rPr>
                        <a:t>ea</a:t>
                      </a:r>
                      <a:r>
                        <a:rPr lang="en-GB" sz="1000" spc="-10">
                          <a:effectLst/>
                          <a:latin typeface="Arial" panose="020B0604020202020204" pitchFamily="34" charset="0"/>
                          <a:ea typeface="Arial" panose="020B0604020202020204" pitchFamily="34" charset="0"/>
                        </a:rPr>
                        <a:t>s</a:t>
                      </a:r>
                      <a:r>
                        <a:rPr lang="en-GB" sz="1000">
                          <a:effectLst/>
                          <a:latin typeface="Arial" panose="020B0604020202020204" pitchFamily="34" charset="0"/>
                          <a:ea typeface="Arial" panose="020B0604020202020204" pitchFamily="34" charset="0"/>
                        </a:rPr>
                        <a:t>onab</a:t>
                      </a:r>
                      <a:r>
                        <a:rPr lang="en-GB" sz="1000" spc="5">
                          <a:effectLst/>
                          <a:latin typeface="Arial" panose="020B0604020202020204" pitchFamily="34" charset="0"/>
                          <a:ea typeface="Arial" panose="020B0604020202020204" pitchFamily="34" charset="0"/>
                        </a:rPr>
                        <a:t>l</a:t>
                      </a:r>
                      <a:r>
                        <a:rPr lang="en-GB" sz="1000">
                          <a:effectLst/>
                          <a:latin typeface="Arial" panose="020B0604020202020204" pitchFamily="34" charset="0"/>
                          <a:ea typeface="Arial" panose="020B0604020202020204" pitchFamily="34" charset="0"/>
                        </a:rPr>
                        <a:t>e</a:t>
                      </a:r>
                      <a:r>
                        <a:rPr lang="en-GB" sz="1000" spc="210">
                          <a:effectLst/>
                          <a:latin typeface="Arial" panose="020B0604020202020204" pitchFamily="34" charset="0"/>
                          <a:ea typeface="Arial" panose="020B0604020202020204" pitchFamily="34" charset="0"/>
                        </a:rPr>
                        <a:t> </a:t>
                      </a:r>
                      <a:r>
                        <a:rPr lang="en-GB" sz="1000" spc="-10">
                          <a:effectLst/>
                          <a:latin typeface="Arial" panose="020B0604020202020204" pitchFamily="34" charset="0"/>
                          <a:ea typeface="Arial" panose="020B0604020202020204" pitchFamily="34" charset="0"/>
                        </a:rPr>
                        <a:t>c</a:t>
                      </a:r>
                      <a:r>
                        <a:rPr lang="en-GB" sz="1000">
                          <a:effectLst/>
                          <a:latin typeface="Arial" panose="020B0604020202020204" pitchFamily="34" charset="0"/>
                          <a:ea typeface="Arial" panose="020B0604020202020204" pitchFamily="34" charset="0"/>
                        </a:rPr>
                        <a:t>a</a:t>
                      </a:r>
                      <a:r>
                        <a:rPr lang="en-GB" sz="1000" spc="5">
                          <a:effectLst/>
                          <a:latin typeface="Arial" panose="020B0604020202020204" pitchFamily="34" charset="0"/>
                          <a:ea typeface="Arial" panose="020B0604020202020204" pitchFamily="34" charset="0"/>
                        </a:rPr>
                        <a:t>r</a:t>
                      </a:r>
                      <a:r>
                        <a:rPr lang="en-GB" sz="1000">
                          <a:effectLst/>
                          <a:latin typeface="Arial" panose="020B0604020202020204" pitchFamily="34" charset="0"/>
                          <a:ea typeface="Arial" panose="020B0604020202020204" pitchFamily="34" charset="0"/>
                        </a:rPr>
                        <a:t>e</a:t>
                      </a:r>
                      <a:r>
                        <a:rPr lang="en-GB" sz="1000" spc="65">
                          <a:effectLst/>
                          <a:latin typeface="Arial" panose="020B0604020202020204" pitchFamily="34" charset="0"/>
                          <a:ea typeface="Arial" panose="020B0604020202020204" pitchFamily="34" charset="0"/>
                        </a:rPr>
                        <a:t> </a:t>
                      </a:r>
                      <a:r>
                        <a:rPr lang="en-GB" sz="1000" spc="15">
                          <a:effectLst/>
                          <a:latin typeface="Arial" panose="020B0604020202020204" pitchFamily="34" charset="0"/>
                          <a:ea typeface="Arial" panose="020B0604020202020204" pitchFamily="34" charset="0"/>
                        </a:rPr>
                        <a:t>f</a:t>
                      </a:r>
                      <a:r>
                        <a:rPr lang="en-GB" sz="1000" spc="-15">
                          <a:effectLst/>
                          <a:latin typeface="Arial" panose="020B0604020202020204" pitchFamily="34" charset="0"/>
                          <a:ea typeface="Arial" panose="020B0604020202020204" pitchFamily="34" charset="0"/>
                        </a:rPr>
                        <a:t>o</a:t>
                      </a:r>
                      <a:r>
                        <a:rPr lang="en-GB" sz="1000">
                          <a:effectLst/>
                          <a:latin typeface="Arial" panose="020B0604020202020204" pitchFamily="34" charset="0"/>
                          <a:ea typeface="Arial" panose="020B0604020202020204" pitchFamily="34" charset="0"/>
                        </a:rPr>
                        <a:t>r</a:t>
                      </a:r>
                      <a:r>
                        <a:rPr lang="en-GB" sz="1000" spc="60">
                          <a:effectLst/>
                          <a:latin typeface="Arial" panose="020B0604020202020204" pitchFamily="34" charset="0"/>
                          <a:ea typeface="Arial" panose="020B0604020202020204" pitchFamily="34" charset="0"/>
                        </a:rPr>
                        <a:t> </a:t>
                      </a:r>
                      <a:r>
                        <a:rPr lang="en-GB" sz="1000" spc="-5">
                          <a:effectLst/>
                          <a:latin typeface="Arial" panose="020B0604020202020204" pitchFamily="34" charset="0"/>
                          <a:ea typeface="Arial" panose="020B0604020202020204" pitchFamily="34" charset="0"/>
                        </a:rPr>
                        <a:t>t</a:t>
                      </a:r>
                      <a:r>
                        <a:rPr lang="en-GB" sz="1000">
                          <a:effectLst/>
                          <a:latin typeface="Arial" panose="020B0604020202020204" pitchFamily="34" charset="0"/>
                          <a:ea typeface="Arial" panose="020B0604020202020204" pitchFamily="34" charset="0"/>
                        </a:rPr>
                        <a:t>he</a:t>
                      </a:r>
                      <a:r>
                        <a:rPr lang="en-GB" sz="1000" spc="65">
                          <a:effectLst/>
                          <a:latin typeface="Arial" panose="020B0604020202020204" pitchFamily="34" charset="0"/>
                          <a:ea typeface="Arial" panose="020B0604020202020204" pitchFamily="34" charset="0"/>
                        </a:rPr>
                        <a:t> </a:t>
                      </a:r>
                      <a:r>
                        <a:rPr lang="en-GB" sz="1000" spc="5">
                          <a:effectLst/>
                          <a:latin typeface="Arial" panose="020B0604020202020204" pitchFamily="34" charset="0"/>
                          <a:ea typeface="Arial" panose="020B0604020202020204" pitchFamily="34" charset="0"/>
                        </a:rPr>
                        <a:t>H</a:t>
                      </a:r>
                      <a:r>
                        <a:rPr lang="en-GB" sz="1000">
                          <a:effectLst/>
                          <a:latin typeface="Arial" panose="020B0604020202020204" pitchFamily="34" charset="0"/>
                          <a:ea typeface="Arial" panose="020B0604020202020204" pitchFamily="34" charset="0"/>
                        </a:rPr>
                        <a:t>ea</a:t>
                      </a:r>
                      <a:r>
                        <a:rPr lang="en-GB" sz="1000" spc="-5">
                          <a:effectLst/>
                          <a:latin typeface="Arial" panose="020B0604020202020204" pitchFamily="34" charset="0"/>
                          <a:ea typeface="Arial" panose="020B0604020202020204" pitchFamily="34" charset="0"/>
                        </a:rPr>
                        <a:t>l</a:t>
                      </a:r>
                      <a:r>
                        <a:rPr lang="en-GB" sz="1000" spc="5">
                          <a:effectLst/>
                          <a:latin typeface="Arial" panose="020B0604020202020204" pitchFamily="34" charset="0"/>
                          <a:ea typeface="Arial" panose="020B0604020202020204" pitchFamily="34" charset="0"/>
                        </a:rPr>
                        <a:t>t</a:t>
                      </a:r>
                      <a:r>
                        <a:rPr lang="en-GB" sz="1000">
                          <a:effectLst/>
                          <a:latin typeface="Arial" panose="020B0604020202020204" pitchFamily="34" charset="0"/>
                          <a:ea typeface="Arial" panose="020B0604020202020204" pitchFamily="34" charset="0"/>
                        </a:rPr>
                        <a:t>h</a:t>
                      </a:r>
                      <a:r>
                        <a:rPr lang="en-GB" sz="1000" spc="110">
                          <a:effectLst/>
                          <a:latin typeface="Arial" panose="020B0604020202020204" pitchFamily="34" charset="0"/>
                          <a:ea typeface="Arial" panose="020B0604020202020204" pitchFamily="34" charset="0"/>
                        </a:rPr>
                        <a:t> </a:t>
                      </a:r>
                      <a:r>
                        <a:rPr lang="en-GB" sz="1000">
                          <a:effectLst/>
                          <a:latin typeface="Arial" panose="020B0604020202020204" pitchFamily="34" charset="0"/>
                          <a:ea typeface="Arial" panose="020B0604020202020204" pitchFamily="34" charset="0"/>
                        </a:rPr>
                        <a:t>and</a:t>
                      </a:r>
                      <a:r>
                        <a:rPr lang="en-GB" sz="1000" spc="75">
                          <a:effectLst/>
                          <a:latin typeface="Arial" panose="020B0604020202020204" pitchFamily="34" charset="0"/>
                          <a:ea typeface="Arial" panose="020B0604020202020204" pitchFamily="34" charset="0"/>
                        </a:rPr>
                        <a:t> </a:t>
                      </a:r>
                      <a:r>
                        <a:rPr lang="en-GB" sz="1000" spc="-5">
                          <a:effectLst/>
                          <a:latin typeface="Arial" panose="020B0604020202020204" pitchFamily="34" charset="0"/>
                          <a:ea typeface="Arial" panose="020B0604020202020204" pitchFamily="34" charset="0"/>
                        </a:rPr>
                        <a:t>S</a:t>
                      </a:r>
                      <a:r>
                        <a:rPr lang="en-GB" sz="1000" spc="-15">
                          <a:effectLst/>
                          <a:latin typeface="Arial" panose="020B0604020202020204" pitchFamily="34" charset="0"/>
                          <a:ea typeface="Arial" panose="020B0604020202020204" pitchFamily="34" charset="0"/>
                        </a:rPr>
                        <a:t>a</a:t>
                      </a:r>
                      <a:r>
                        <a:rPr lang="en-GB" sz="1000" spc="5">
                          <a:effectLst/>
                          <a:latin typeface="Arial" panose="020B0604020202020204" pitchFamily="34" charset="0"/>
                          <a:ea typeface="Arial" panose="020B0604020202020204" pitchFamily="34" charset="0"/>
                        </a:rPr>
                        <a:t>f</a:t>
                      </a:r>
                      <a:r>
                        <a:rPr lang="en-GB" sz="1000" spc="-10">
                          <a:effectLst/>
                          <a:latin typeface="Arial" panose="020B0604020202020204" pitchFamily="34" charset="0"/>
                          <a:ea typeface="Arial" panose="020B0604020202020204" pitchFamily="34" charset="0"/>
                        </a:rPr>
                        <a:t>e</a:t>
                      </a:r>
                      <a:r>
                        <a:rPr lang="en-GB" sz="1000" spc="40">
                          <a:effectLst/>
                          <a:latin typeface="Arial" panose="020B0604020202020204" pitchFamily="34" charset="0"/>
                          <a:ea typeface="Arial" panose="020B0604020202020204" pitchFamily="34" charset="0"/>
                        </a:rPr>
                        <a:t>t</a:t>
                      </a:r>
                      <a:r>
                        <a:rPr lang="en-GB" sz="1000">
                          <a:effectLst/>
                          <a:latin typeface="Arial" panose="020B0604020202020204" pitchFamily="34" charset="0"/>
                          <a:ea typeface="Arial" panose="020B0604020202020204" pitchFamily="34" charset="0"/>
                        </a:rPr>
                        <a:t>y</a:t>
                      </a:r>
                      <a:r>
                        <a:rPr lang="en-GB" sz="1000" spc="80">
                          <a:effectLst/>
                          <a:latin typeface="Arial" panose="020B0604020202020204" pitchFamily="34" charset="0"/>
                          <a:ea typeface="Arial" panose="020B0604020202020204" pitchFamily="34" charset="0"/>
                        </a:rPr>
                        <a:t> </a:t>
                      </a:r>
                      <a:r>
                        <a:rPr lang="en-GB" sz="1000" spc="-15">
                          <a:effectLst/>
                          <a:latin typeface="Arial" panose="020B0604020202020204" pitchFamily="34" charset="0"/>
                          <a:ea typeface="Arial" panose="020B0604020202020204" pitchFamily="34" charset="0"/>
                        </a:rPr>
                        <a:t>o</a:t>
                      </a:r>
                      <a:r>
                        <a:rPr lang="en-GB" sz="1000">
                          <a:effectLst/>
                          <a:latin typeface="Arial" panose="020B0604020202020204" pitchFamily="34" charset="0"/>
                          <a:ea typeface="Arial" panose="020B0604020202020204" pitchFamily="34" charset="0"/>
                        </a:rPr>
                        <a:t>f</a:t>
                      </a:r>
                      <a:r>
                        <a:rPr lang="en-GB" sz="1000" spc="85">
                          <a:effectLst/>
                          <a:latin typeface="Arial" panose="020B0604020202020204" pitchFamily="34" charset="0"/>
                          <a:ea typeface="Arial" panose="020B0604020202020204" pitchFamily="34" charset="0"/>
                        </a:rPr>
                        <a:t> </a:t>
                      </a:r>
                      <a:r>
                        <a:rPr lang="en-GB" sz="1000" spc="-25">
                          <a:effectLst/>
                          <a:latin typeface="Arial" panose="020B0604020202020204" pitchFamily="34" charset="0"/>
                          <a:ea typeface="Arial" panose="020B0604020202020204" pitchFamily="34" charset="0"/>
                        </a:rPr>
                        <a:t>s</a:t>
                      </a:r>
                      <a:r>
                        <a:rPr lang="en-GB" sz="1000">
                          <a:effectLst/>
                          <a:latin typeface="Arial" panose="020B0604020202020204" pitchFamily="34" charset="0"/>
                          <a:ea typeface="Arial" panose="020B0604020202020204" pitchFamily="34" charset="0"/>
                        </a:rPr>
                        <a:t>e</a:t>
                      </a:r>
                      <a:r>
                        <a:rPr lang="en-GB" sz="1000" spc="-5">
                          <a:effectLst/>
                          <a:latin typeface="Arial" panose="020B0604020202020204" pitchFamily="34" charset="0"/>
                          <a:ea typeface="Arial" panose="020B0604020202020204" pitchFamily="34" charset="0"/>
                        </a:rPr>
                        <a:t>l</a:t>
                      </a:r>
                      <a:r>
                        <a:rPr lang="en-GB" sz="1000">
                          <a:effectLst/>
                          <a:latin typeface="Arial" panose="020B0604020202020204" pitchFamily="34" charset="0"/>
                          <a:ea typeface="Arial" panose="020B0604020202020204" pitchFamily="34" charset="0"/>
                        </a:rPr>
                        <a:t>f</a:t>
                      </a:r>
                      <a:r>
                        <a:rPr lang="en-GB" sz="1000" spc="85">
                          <a:effectLst/>
                          <a:latin typeface="Arial" panose="020B0604020202020204" pitchFamily="34" charset="0"/>
                          <a:ea typeface="Arial" panose="020B0604020202020204" pitchFamily="34" charset="0"/>
                        </a:rPr>
                        <a:t> </a:t>
                      </a:r>
                      <a:r>
                        <a:rPr lang="en-GB" sz="1000">
                          <a:effectLst/>
                          <a:latin typeface="Arial" panose="020B0604020202020204" pitchFamily="34" charset="0"/>
                          <a:ea typeface="Arial" panose="020B0604020202020204" pitchFamily="34" charset="0"/>
                        </a:rPr>
                        <a:t>and</a:t>
                      </a:r>
                      <a:r>
                        <a:rPr lang="en-GB" sz="1000" spc="75">
                          <a:effectLst/>
                          <a:latin typeface="Arial" panose="020B0604020202020204" pitchFamily="34" charset="0"/>
                          <a:ea typeface="Arial" panose="020B0604020202020204" pitchFamily="34" charset="0"/>
                        </a:rPr>
                        <a:t> </a:t>
                      </a:r>
                      <a:r>
                        <a:rPr lang="en-GB" sz="1000">
                          <a:effectLst/>
                          <a:latin typeface="Arial" panose="020B0604020202020204" pitchFamily="34" charset="0"/>
                          <a:ea typeface="Arial" panose="020B0604020202020204" pitchFamily="34" charset="0"/>
                        </a:rPr>
                        <a:t>o</a:t>
                      </a:r>
                      <a:r>
                        <a:rPr lang="en-GB" sz="1000" spc="5">
                          <a:effectLst/>
                          <a:latin typeface="Arial" panose="020B0604020202020204" pitchFamily="34" charset="0"/>
                          <a:ea typeface="Arial" panose="020B0604020202020204" pitchFamily="34" charset="0"/>
                        </a:rPr>
                        <a:t>t</a:t>
                      </a:r>
                      <a:r>
                        <a:rPr lang="en-GB" sz="1000" spc="-15">
                          <a:effectLst/>
                          <a:latin typeface="Arial" panose="020B0604020202020204" pitchFamily="34" charset="0"/>
                          <a:ea typeface="Arial" panose="020B0604020202020204" pitchFamily="34" charset="0"/>
                        </a:rPr>
                        <a:t>h</a:t>
                      </a:r>
                      <a:r>
                        <a:rPr lang="en-GB" sz="1000">
                          <a:effectLst/>
                          <a:latin typeface="Arial" panose="020B0604020202020204" pitchFamily="34" charset="0"/>
                          <a:ea typeface="Arial" panose="020B0604020202020204" pitchFamily="34" charset="0"/>
                        </a:rPr>
                        <a:t>e</a:t>
                      </a:r>
                      <a:r>
                        <a:rPr lang="en-GB" sz="1000" spc="5">
                          <a:effectLst/>
                          <a:latin typeface="Arial" panose="020B0604020202020204" pitchFamily="34" charset="0"/>
                          <a:ea typeface="Arial" panose="020B0604020202020204" pitchFamily="34" charset="0"/>
                        </a:rPr>
                        <a:t>r</a:t>
                      </a:r>
                      <a:r>
                        <a:rPr lang="en-GB" sz="1000">
                          <a:effectLst/>
                          <a:latin typeface="Arial" panose="020B0604020202020204" pitchFamily="34" charset="0"/>
                          <a:ea typeface="Arial" panose="020B0604020202020204" pitchFamily="34" charset="0"/>
                        </a:rPr>
                        <a:t>s</a:t>
                      </a:r>
                      <a:r>
                        <a:rPr lang="en-GB" sz="1000" spc="100">
                          <a:effectLst/>
                          <a:latin typeface="Arial" panose="020B0604020202020204" pitchFamily="34" charset="0"/>
                          <a:ea typeface="Arial" panose="020B0604020202020204" pitchFamily="34" charset="0"/>
                        </a:rPr>
                        <a:t> </a:t>
                      </a:r>
                      <a:r>
                        <a:rPr lang="en-GB" sz="1000" spc="5">
                          <a:effectLst/>
                          <a:latin typeface="Arial" panose="020B0604020202020204" pitchFamily="34" charset="0"/>
                          <a:ea typeface="Arial" panose="020B0604020202020204" pitchFamily="34" charset="0"/>
                        </a:rPr>
                        <a:t>w</a:t>
                      </a:r>
                      <a:r>
                        <a:rPr lang="en-GB" sz="1000">
                          <a:effectLst/>
                          <a:latin typeface="Arial" panose="020B0604020202020204" pitchFamily="34" charset="0"/>
                          <a:ea typeface="Arial" panose="020B0604020202020204" pitchFamily="34" charset="0"/>
                        </a:rPr>
                        <a:t>ho</a:t>
                      </a:r>
                      <a:r>
                        <a:rPr lang="en-GB" sz="1000" spc="65">
                          <a:effectLst/>
                          <a:latin typeface="Arial" panose="020B0604020202020204" pitchFamily="34" charset="0"/>
                          <a:ea typeface="Arial" panose="020B0604020202020204" pitchFamily="34" charset="0"/>
                        </a:rPr>
                        <a:t> </a:t>
                      </a:r>
                      <a:r>
                        <a:rPr lang="en-GB" sz="1000" spc="15">
                          <a:effectLst/>
                          <a:latin typeface="Arial" panose="020B0604020202020204" pitchFamily="34" charset="0"/>
                          <a:ea typeface="Arial" panose="020B0604020202020204" pitchFamily="34" charset="0"/>
                        </a:rPr>
                        <a:t>m</a:t>
                      </a:r>
                      <a:r>
                        <a:rPr lang="en-GB" sz="1000">
                          <a:effectLst/>
                          <a:latin typeface="Arial" panose="020B0604020202020204" pitchFamily="34" charset="0"/>
                          <a:ea typeface="Arial" panose="020B0604020202020204" pitchFamily="34" charset="0"/>
                        </a:rPr>
                        <a:t>ay</a:t>
                      </a:r>
                      <a:r>
                        <a:rPr lang="en-GB" sz="1000" spc="65">
                          <a:effectLst/>
                          <a:latin typeface="Arial" panose="020B0604020202020204" pitchFamily="34" charset="0"/>
                          <a:ea typeface="Arial" panose="020B0604020202020204" pitchFamily="34" charset="0"/>
                        </a:rPr>
                        <a:t> </a:t>
                      </a:r>
                      <a:r>
                        <a:rPr lang="en-GB" sz="1000" spc="5">
                          <a:effectLst/>
                          <a:latin typeface="Arial" panose="020B0604020202020204" pitchFamily="34" charset="0"/>
                          <a:ea typeface="Arial" panose="020B0604020202020204" pitchFamily="34" charset="0"/>
                        </a:rPr>
                        <a:t>b</a:t>
                      </a:r>
                      <a:r>
                        <a:rPr lang="en-GB" sz="1000">
                          <a:effectLst/>
                          <a:latin typeface="Arial" panose="020B0604020202020204" pitchFamily="34" charset="0"/>
                          <a:ea typeface="Arial" panose="020B0604020202020204" pitchFamily="34" charset="0"/>
                        </a:rPr>
                        <a:t>e</a:t>
                      </a:r>
                      <a:r>
                        <a:rPr lang="en-GB" sz="1000" spc="40">
                          <a:effectLst/>
                          <a:latin typeface="Arial" panose="020B0604020202020204" pitchFamily="34" charset="0"/>
                          <a:ea typeface="Arial" panose="020B0604020202020204" pitchFamily="34" charset="0"/>
                        </a:rPr>
                        <a:t> </a:t>
                      </a:r>
                      <a:r>
                        <a:rPr lang="en-GB" sz="1000" spc="-15">
                          <a:effectLst/>
                          <a:latin typeface="Arial" panose="020B0604020202020204" pitchFamily="34" charset="0"/>
                          <a:ea typeface="Arial" panose="020B0604020202020204" pitchFamily="34" charset="0"/>
                        </a:rPr>
                        <a:t>a</a:t>
                      </a:r>
                      <a:r>
                        <a:rPr lang="en-GB" sz="1000" spc="-5">
                          <a:effectLst/>
                          <a:latin typeface="Arial" panose="020B0604020202020204" pitchFamily="34" charset="0"/>
                          <a:ea typeface="Arial" panose="020B0604020202020204" pitchFamily="34" charset="0"/>
                        </a:rPr>
                        <a:t>f</a:t>
                      </a:r>
                      <a:r>
                        <a:rPr lang="en-GB" sz="1000" spc="15">
                          <a:effectLst/>
                          <a:latin typeface="Arial" panose="020B0604020202020204" pitchFamily="34" charset="0"/>
                          <a:ea typeface="Arial" panose="020B0604020202020204" pitchFamily="34" charset="0"/>
                        </a:rPr>
                        <a:t>f</a:t>
                      </a:r>
                      <a:r>
                        <a:rPr lang="en-GB" sz="1000">
                          <a:effectLst/>
                          <a:latin typeface="Arial" panose="020B0604020202020204" pitchFamily="34" charset="0"/>
                          <a:ea typeface="Arial" panose="020B0604020202020204" pitchFamily="34" charset="0"/>
                        </a:rPr>
                        <a:t>ec</a:t>
                      </a:r>
                      <a:r>
                        <a:rPr lang="en-GB" sz="1000" spc="-20">
                          <a:effectLst/>
                          <a:latin typeface="Arial" panose="020B0604020202020204" pitchFamily="34" charset="0"/>
                          <a:ea typeface="Arial" panose="020B0604020202020204" pitchFamily="34" charset="0"/>
                        </a:rPr>
                        <a:t>t</a:t>
                      </a:r>
                      <a:r>
                        <a:rPr lang="en-GB" sz="1000" spc="20">
                          <a:effectLst/>
                          <a:latin typeface="Arial" panose="020B0604020202020204" pitchFamily="34" charset="0"/>
                          <a:ea typeface="Arial" panose="020B0604020202020204" pitchFamily="34" charset="0"/>
                        </a:rPr>
                        <a:t>e</a:t>
                      </a:r>
                      <a:r>
                        <a:rPr lang="en-GB" sz="1000">
                          <a:effectLst/>
                          <a:latin typeface="Arial" panose="020B0604020202020204" pitchFamily="34" charset="0"/>
                          <a:ea typeface="Arial" panose="020B0604020202020204" pitchFamily="34" charset="0"/>
                        </a:rPr>
                        <a:t>d</a:t>
                      </a:r>
                      <a:endParaRPr lang="en-GB" sz="1100">
                        <a:effectLst/>
                        <a:latin typeface="Times New Roman" panose="02020603050405020304" pitchFamily="18" charset="0"/>
                        <a:ea typeface="Times New Roman" panose="02020603050405020304" pitchFamily="18" charset="0"/>
                      </a:endParaRPr>
                    </a:p>
                    <a:p>
                      <a:pPr>
                        <a:spcBef>
                          <a:spcPts val="90"/>
                        </a:spcBef>
                        <a:spcAft>
                          <a:spcPts val="0"/>
                        </a:spcAft>
                      </a:pPr>
                      <a:r>
                        <a:rPr lang="en-GB" sz="1000" spc="35">
                          <a:effectLst/>
                          <a:latin typeface="Arial" panose="020B0604020202020204" pitchFamily="34" charset="0"/>
                          <a:ea typeface="Arial" panose="020B0604020202020204" pitchFamily="34" charset="0"/>
                        </a:rPr>
                        <a:t>b</a:t>
                      </a:r>
                      <a:r>
                        <a:rPr lang="en-GB" sz="1000">
                          <a:effectLst/>
                          <a:latin typeface="Arial" panose="020B0604020202020204" pitchFamily="34" charset="0"/>
                          <a:ea typeface="Arial" panose="020B0604020202020204" pitchFamily="34" charset="0"/>
                        </a:rPr>
                        <a:t>y</a:t>
                      </a:r>
                      <a:r>
                        <a:rPr lang="en-GB" sz="1000" spc="30">
                          <a:effectLst/>
                          <a:latin typeface="Arial" panose="020B0604020202020204" pitchFamily="34" charset="0"/>
                          <a:ea typeface="Arial" panose="020B0604020202020204" pitchFamily="34" charset="0"/>
                        </a:rPr>
                        <a:t> </a:t>
                      </a:r>
                      <a:r>
                        <a:rPr lang="en-GB" sz="1000">
                          <a:effectLst/>
                          <a:latin typeface="Arial" panose="020B0604020202020204" pitchFamily="34" charset="0"/>
                          <a:ea typeface="Arial" panose="020B0604020202020204" pitchFamily="34" charset="0"/>
                        </a:rPr>
                        <a:t>ac</a:t>
                      </a:r>
                      <a:r>
                        <a:rPr lang="en-GB" sz="1000" spc="5">
                          <a:effectLst/>
                          <a:latin typeface="Arial" panose="020B0604020202020204" pitchFamily="34" charset="0"/>
                          <a:ea typeface="Arial" panose="020B0604020202020204" pitchFamily="34" charset="0"/>
                        </a:rPr>
                        <a:t>t</a:t>
                      </a:r>
                      <a:r>
                        <a:rPr lang="en-GB" sz="1000">
                          <a:effectLst/>
                          <a:latin typeface="Arial" panose="020B0604020202020204" pitchFamily="34" charset="0"/>
                          <a:ea typeface="Arial" panose="020B0604020202020204" pitchFamily="34" charset="0"/>
                        </a:rPr>
                        <a:t>s</a:t>
                      </a:r>
                      <a:r>
                        <a:rPr lang="en-GB" sz="1000" spc="65">
                          <a:effectLst/>
                          <a:latin typeface="Arial" panose="020B0604020202020204" pitchFamily="34" charset="0"/>
                          <a:ea typeface="Arial" panose="020B0604020202020204" pitchFamily="34" charset="0"/>
                        </a:rPr>
                        <a:t> </a:t>
                      </a:r>
                      <a:r>
                        <a:rPr lang="en-GB" sz="1000" spc="-15">
                          <a:effectLst/>
                          <a:latin typeface="Arial" panose="020B0604020202020204" pitchFamily="34" charset="0"/>
                          <a:ea typeface="Arial" panose="020B0604020202020204" pitchFamily="34" charset="0"/>
                        </a:rPr>
                        <a:t>o</a:t>
                      </a:r>
                      <a:r>
                        <a:rPr lang="en-GB" sz="1000">
                          <a:effectLst/>
                          <a:latin typeface="Arial" panose="020B0604020202020204" pitchFamily="34" charset="0"/>
                          <a:ea typeface="Arial" panose="020B0604020202020204" pitchFamily="34" charset="0"/>
                        </a:rPr>
                        <a:t>r</a:t>
                      </a:r>
                      <a:r>
                        <a:rPr lang="en-GB" sz="1000" spc="45">
                          <a:effectLst/>
                          <a:latin typeface="Arial" panose="020B0604020202020204" pitchFamily="34" charset="0"/>
                          <a:ea typeface="Arial" panose="020B0604020202020204" pitchFamily="34" charset="0"/>
                        </a:rPr>
                        <a:t> </a:t>
                      </a:r>
                      <a:r>
                        <a:rPr lang="en-GB" sz="1000" spc="20">
                          <a:effectLst/>
                          <a:latin typeface="Arial" panose="020B0604020202020204" pitchFamily="34" charset="0"/>
                          <a:ea typeface="Arial" panose="020B0604020202020204" pitchFamily="34" charset="0"/>
                        </a:rPr>
                        <a:t>o</a:t>
                      </a:r>
                      <a:r>
                        <a:rPr lang="en-GB" sz="1000">
                          <a:effectLst/>
                          <a:latin typeface="Arial" panose="020B0604020202020204" pitchFamily="34" charset="0"/>
                          <a:ea typeface="Arial" panose="020B0604020202020204" pitchFamily="34" charset="0"/>
                        </a:rPr>
                        <a:t>cca</a:t>
                      </a:r>
                      <a:r>
                        <a:rPr lang="en-GB" sz="1000" spc="-10">
                          <a:effectLst/>
                          <a:latin typeface="Arial" panose="020B0604020202020204" pitchFamily="34" charset="0"/>
                          <a:ea typeface="Arial" panose="020B0604020202020204" pitchFamily="34" charset="0"/>
                        </a:rPr>
                        <a:t>s</a:t>
                      </a:r>
                      <a:r>
                        <a:rPr lang="en-GB" sz="1000" spc="5">
                          <a:effectLst/>
                          <a:latin typeface="Arial" panose="020B0604020202020204" pitchFamily="34" charset="0"/>
                          <a:ea typeface="Arial" panose="020B0604020202020204" pitchFamily="34" charset="0"/>
                        </a:rPr>
                        <a:t>i</a:t>
                      </a:r>
                      <a:r>
                        <a:rPr lang="en-GB" sz="1000">
                          <a:effectLst/>
                          <a:latin typeface="Arial" panose="020B0604020202020204" pitchFamily="34" charset="0"/>
                          <a:ea typeface="Arial" panose="020B0604020202020204" pitchFamily="34" charset="0"/>
                        </a:rPr>
                        <a:t>ons</a:t>
                      </a:r>
                      <a:r>
                        <a:rPr lang="en-GB" sz="1000" spc="160">
                          <a:effectLst/>
                          <a:latin typeface="Arial" panose="020B0604020202020204" pitchFamily="34" charset="0"/>
                          <a:ea typeface="Arial" panose="020B0604020202020204" pitchFamily="34" charset="0"/>
                        </a:rPr>
                        <a:t> </a:t>
                      </a:r>
                      <a:r>
                        <a:rPr lang="en-GB" sz="1000" spc="5">
                          <a:effectLst/>
                          <a:latin typeface="Arial" panose="020B0604020202020204" pitchFamily="34" charset="0"/>
                          <a:ea typeface="Arial" panose="020B0604020202020204" pitchFamily="34" charset="0"/>
                        </a:rPr>
                        <a:t>r</a:t>
                      </a:r>
                      <a:r>
                        <a:rPr lang="en-GB" sz="1000">
                          <a:effectLst/>
                          <a:latin typeface="Arial" panose="020B0604020202020204" pitchFamily="34" charset="0"/>
                          <a:ea typeface="Arial" panose="020B0604020202020204" pitchFamily="34" charset="0"/>
                        </a:rPr>
                        <a:t>e</a:t>
                      </a:r>
                      <a:r>
                        <a:rPr lang="en-GB" sz="1000" spc="-5">
                          <a:effectLst/>
                          <a:latin typeface="Arial" panose="020B0604020202020204" pitchFamily="34" charset="0"/>
                          <a:ea typeface="Arial" panose="020B0604020202020204" pitchFamily="34" charset="0"/>
                        </a:rPr>
                        <a:t>l</a:t>
                      </a:r>
                      <a:r>
                        <a:rPr lang="en-GB" sz="1000">
                          <a:effectLst/>
                          <a:latin typeface="Arial" panose="020B0604020202020204" pitchFamily="34" charset="0"/>
                          <a:ea typeface="Arial" panose="020B0604020202020204" pitchFamily="34" charset="0"/>
                        </a:rPr>
                        <a:t>a</a:t>
                      </a:r>
                      <a:r>
                        <a:rPr lang="en-GB" sz="1000" spc="15">
                          <a:effectLst/>
                          <a:latin typeface="Arial" panose="020B0604020202020204" pitchFamily="34" charset="0"/>
                          <a:ea typeface="Arial" panose="020B0604020202020204" pitchFamily="34" charset="0"/>
                        </a:rPr>
                        <a:t>t</a:t>
                      </a:r>
                      <a:r>
                        <a:rPr lang="en-GB" sz="1000">
                          <a:effectLst/>
                          <a:latin typeface="Arial" panose="020B0604020202020204" pitchFamily="34" charset="0"/>
                          <a:ea typeface="Arial" panose="020B0604020202020204" pitchFamily="34" charset="0"/>
                        </a:rPr>
                        <a:t>ed</a:t>
                      </a:r>
                      <a:r>
                        <a:rPr lang="en-GB" sz="1000" spc="110">
                          <a:effectLst/>
                          <a:latin typeface="Arial" panose="020B0604020202020204" pitchFamily="34" charset="0"/>
                          <a:ea typeface="Arial" panose="020B0604020202020204" pitchFamily="34" charset="0"/>
                        </a:rPr>
                        <a:t> </a:t>
                      </a:r>
                      <a:r>
                        <a:rPr lang="en-GB" sz="1000" spc="15">
                          <a:effectLst/>
                          <a:latin typeface="Arial" panose="020B0604020202020204" pitchFamily="34" charset="0"/>
                          <a:ea typeface="Arial" panose="020B0604020202020204" pitchFamily="34" charset="0"/>
                        </a:rPr>
                        <a:t>t</a:t>
                      </a:r>
                      <a:r>
                        <a:rPr lang="en-GB" sz="1000">
                          <a:effectLst/>
                          <a:latin typeface="Arial" panose="020B0604020202020204" pitchFamily="34" charset="0"/>
                          <a:ea typeface="Arial" panose="020B0604020202020204" pitchFamily="34" charset="0"/>
                        </a:rPr>
                        <a:t>o</a:t>
                      </a:r>
                      <a:r>
                        <a:rPr lang="en-GB" sz="1000" spc="40">
                          <a:effectLst/>
                          <a:latin typeface="Arial" panose="020B0604020202020204" pitchFamily="34" charset="0"/>
                          <a:ea typeface="Arial" panose="020B0604020202020204" pitchFamily="34" charset="0"/>
                        </a:rPr>
                        <a:t> </a:t>
                      </a:r>
                      <a:r>
                        <a:rPr lang="en-GB" sz="1000" spc="-25">
                          <a:effectLst/>
                          <a:latin typeface="Arial" panose="020B0604020202020204" pitchFamily="34" charset="0"/>
                          <a:ea typeface="Arial" panose="020B0604020202020204" pitchFamily="34" charset="0"/>
                        </a:rPr>
                        <a:t>y</a:t>
                      </a:r>
                      <a:r>
                        <a:rPr lang="en-GB" sz="1000">
                          <a:effectLst/>
                          <a:latin typeface="Arial" panose="020B0604020202020204" pitchFamily="34" charset="0"/>
                          <a:ea typeface="Arial" panose="020B0604020202020204" pitchFamily="34" charset="0"/>
                        </a:rPr>
                        <a:t>our</a:t>
                      </a:r>
                      <a:r>
                        <a:rPr lang="en-GB" sz="1000" spc="85">
                          <a:effectLst/>
                          <a:latin typeface="Arial" panose="020B0604020202020204" pitchFamily="34" charset="0"/>
                          <a:ea typeface="Arial" panose="020B0604020202020204" pitchFamily="34" charset="0"/>
                        </a:rPr>
                        <a:t> </a:t>
                      </a:r>
                      <a:r>
                        <a:rPr lang="en-GB" sz="1000" spc="35">
                          <a:effectLst/>
                          <a:latin typeface="Arial" panose="020B0604020202020204" pitchFamily="34" charset="0"/>
                          <a:ea typeface="Arial" panose="020B0604020202020204" pitchFamily="34" charset="0"/>
                        </a:rPr>
                        <a:t>w</a:t>
                      </a:r>
                      <a:r>
                        <a:rPr lang="en-GB" sz="1000" spc="5">
                          <a:effectLst/>
                          <a:latin typeface="Arial" panose="020B0604020202020204" pitchFamily="34" charset="0"/>
                          <a:ea typeface="Arial" panose="020B0604020202020204" pitchFamily="34" charset="0"/>
                        </a:rPr>
                        <a:t>o</a:t>
                      </a:r>
                      <a:r>
                        <a:rPr lang="en-GB" sz="1000" spc="-5">
                          <a:effectLst/>
                          <a:latin typeface="Arial" panose="020B0604020202020204" pitchFamily="34" charset="0"/>
                          <a:ea typeface="Arial" panose="020B0604020202020204" pitchFamily="34" charset="0"/>
                        </a:rPr>
                        <a:t>r</a:t>
                      </a:r>
                      <a:r>
                        <a:rPr lang="en-GB" sz="1000" spc="35">
                          <a:effectLst/>
                          <a:latin typeface="Arial" panose="020B0604020202020204" pitchFamily="34" charset="0"/>
                          <a:ea typeface="Arial" panose="020B0604020202020204" pitchFamily="34" charset="0"/>
                        </a:rPr>
                        <a:t>k</a:t>
                      </a:r>
                      <a:r>
                        <a:rPr lang="en-GB" sz="1000">
                          <a:effectLst/>
                          <a:latin typeface="Arial" panose="020B0604020202020204" pitchFamily="34" charset="0"/>
                          <a:ea typeface="Arial" panose="020B0604020202020204" pitchFamily="34" charset="0"/>
                        </a:rPr>
                        <a:t>.</a:t>
                      </a:r>
                      <a:endParaRPr lang="en-GB" sz="11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extLst>
                  <a:ext uri="{0D108BD9-81ED-4DB2-BD59-A6C34878D82A}">
                    <a16:rowId xmlns:a16="http://schemas.microsoft.com/office/drawing/2014/main" val="3100026151"/>
                  </a:ext>
                </a:extLst>
              </a:tr>
              <a:tr h="472964">
                <a:tc>
                  <a:txBody>
                    <a:bodyPr/>
                    <a:lstStyle/>
                    <a:p>
                      <a:pPr marL="64770">
                        <a:lnSpc>
                          <a:spcPts val="1235"/>
                        </a:lnSpc>
                        <a:spcAft>
                          <a:spcPts val="0"/>
                        </a:spcAft>
                      </a:pPr>
                      <a:r>
                        <a:rPr lang="en-GB" sz="1100" b="1">
                          <a:effectLst/>
                          <a:latin typeface="Arial" panose="020B0604020202020204" pitchFamily="34" charset="0"/>
                          <a:ea typeface="Arial" panose="020B0604020202020204" pitchFamily="34" charset="0"/>
                        </a:rPr>
                        <a:t>i</a:t>
                      </a:r>
                      <a:endParaRPr lang="en-GB" sz="11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a:txBody>
                    <a:bodyPr/>
                    <a:lstStyle/>
                    <a:p>
                      <a:pPr>
                        <a:lnSpc>
                          <a:spcPts val="1250"/>
                        </a:lnSpc>
                        <a:spcAft>
                          <a:spcPts val="0"/>
                        </a:spcAft>
                      </a:pPr>
                      <a:r>
                        <a:rPr lang="en-GB" sz="1000" spc="5">
                          <a:effectLst/>
                          <a:latin typeface="Arial" panose="020B0604020202020204" pitchFamily="34" charset="0"/>
                          <a:ea typeface="Arial" panose="020B0604020202020204" pitchFamily="34" charset="0"/>
                        </a:rPr>
                        <a:t>O</a:t>
                      </a:r>
                      <a:r>
                        <a:rPr lang="en-GB" sz="1000" spc="-5">
                          <a:effectLst/>
                          <a:latin typeface="Arial" panose="020B0604020202020204" pitchFamily="34" charset="0"/>
                          <a:ea typeface="Arial" panose="020B0604020202020204" pitchFamily="34" charset="0"/>
                        </a:rPr>
                        <a:t>t</a:t>
                      </a:r>
                      <a:r>
                        <a:rPr lang="en-GB" sz="1000">
                          <a:effectLst/>
                          <a:latin typeface="Arial" panose="020B0604020202020204" pitchFamily="34" charset="0"/>
                          <a:ea typeface="Arial" panose="020B0604020202020204" pitchFamily="34" charset="0"/>
                        </a:rPr>
                        <a:t>her</a:t>
                      </a:r>
                      <a:r>
                        <a:rPr lang="en-GB" sz="1000" spc="105">
                          <a:effectLst/>
                          <a:latin typeface="Arial" panose="020B0604020202020204" pitchFamily="34" charset="0"/>
                          <a:ea typeface="Arial" panose="020B0604020202020204" pitchFamily="34" charset="0"/>
                        </a:rPr>
                        <a:t> </a:t>
                      </a:r>
                      <a:r>
                        <a:rPr lang="en-GB" sz="1000" spc="-10">
                          <a:effectLst/>
                          <a:latin typeface="Arial" panose="020B0604020202020204" pitchFamily="34" charset="0"/>
                          <a:ea typeface="Arial" panose="020B0604020202020204" pitchFamily="34" charset="0"/>
                        </a:rPr>
                        <a:t>s</a:t>
                      </a:r>
                      <a:r>
                        <a:rPr lang="en-GB" sz="1000">
                          <a:effectLst/>
                          <a:latin typeface="Arial" panose="020B0604020202020204" pitchFamily="34" charset="0"/>
                          <a:ea typeface="Arial" panose="020B0604020202020204" pitchFamily="34" charset="0"/>
                        </a:rPr>
                        <a:t>u</a:t>
                      </a:r>
                      <a:r>
                        <a:rPr lang="en-GB" sz="1000" spc="10">
                          <a:effectLst/>
                          <a:latin typeface="Arial" panose="020B0604020202020204" pitchFamily="34" charset="0"/>
                          <a:ea typeface="Arial" panose="020B0604020202020204" pitchFamily="34" charset="0"/>
                        </a:rPr>
                        <a:t>c</a:t>
                      </a:r>
                      <a:r>
                        <a:rPr lang="en-GB" sz="1000">
                          <a:effectLst/>
                          <a:latin typeface="Arial" panose="020B0604020202020204" pitchFamily="34" charset="0"/>
                          <a:ea typeface="Arial" panose="020B0604020202020204" pitchFamily="34" charset="0"/>
                        </a:rPr>
                        <a:t>h</a:t>
                      </a:r>
                      <a:r>
                        <a:rPr lang="en-GB" sz="1000" spc="75">
                          <a:effectLst/>
                          <a:latin typeface="Arial" panose="020B0604020202020204" pitchFamily="34" charset="0"/>
                          <a:ea typeface="Arial" panose="020B0604020202020204" pitchFamily="34" charset="0"/>
                        </a:rPr>
                        <a:t> </a:t>
                      </a:r>
                      <a:r>
                        <a:rPr lang="en-GB" sz="1000" spc="5">
                          <a:effectLst/>
                          <a:latin typeface="Arial" panose="020B0604020202020204" pitchFamily="34" charset="0"/>
                          <a:ea typeface="Arial" panose="020B0604020202020204" pitchFamily="34" charset="0"/>
                        </a:rPr>
                        <a:t>r</a:t>
                      </a:r>
                      <a:r>
                        <a:rPr lang="en-GB" sz="1000">
                          <a:effectLst/>
                          <a:latin typeface="Arial" panose="020B0604020202020204" pitchFamily="34" charset="0"/>
                          <a:ea typeface="Arial" panose="020B0604020202020204" pitchFamily="34" charset="0"/>
                        </a:rPr>
                        <a:t>e</a:t>
                      </a:r>
                      <a:r>
                        <a:rPr lang="en-GB" sz="1000" spc="5">
                          <a:effectLst/>
                          <a:latin typeface="Arial" panose="020B0604020202020204" pitchFamily="34" charset="0"/>
                          <a:ea typeface="Arial" panose="020B0604020202020204" pitchFamily="34" charset="0"/>
                        </a:rPr>
                        <a:t>l</a:t>
                      </a:r>
                      <a:r>
                        <a:rPr lang="en-GB" sz="1000">
                          <a:effectLst/>
                          <a:latin typeface="Arial" panose="020B0604020202020204" pitchFamily="34" charset="0"/>
                          <a:ea typeface="Arial" panose="020B0604020202020204" pitchFamily="34" charset="0"/>
                        </a:rPr>
                        <a:t>ev</a:t>
                      </a:r>
                      <a:r>
                        <a:rPr lang="en-GB" sz="1000" spc="-15">
                          <a:effectLst/>
                          <a:latin typeface="Arial" panose="020B0604020202020204" pitchFamily="34" charset="0"/>
                          <a:ea typeface="Arial" panose="020B0604020202020204" pitchFamily="34" charset="0"/>
                        </a:rPr>
                        <a:t>a</a:t>
                      </a:r>
                      <a:r>
                        <a:rPr lang="en-GB" sz="1000">
                          <a:effectLst/>
                          <a:latin typeface="Arial" panose="020B0604020202020204" pitchFamily="34" charset="0"/>
                          <a:ea typeface="Arial" panose="020B0604020202020204" pitchFamily="34" charset="0"/>
                        </a:rPr>
                        <a:t>nt</a:t>
                      </a:r>
                      <a:r>
                        <a:rPr lang="en-GB" sz="1000" spc="155">
                          <a:effectLst/>
                          <a:latin typeface="Arial" panose="020B0604020202020204" pitchFamily="34" charset="0"/>
                          <a:ea typeface="Arial" panose="020B0604020202020204" pitchFamily="34" charset="0"/>
                        </a:rPr>
                        <a:t> </a:t>
                      </a:r>
                      <a:r>
                        <a:rPr lang="en-GB" sz="1000">
                          <a:effectLst/>
                          <a:latin typeface="Arial" panose="020B0604020202020204" pitchFamily="34" charset="0"/>
                          <a:ea typeface="Arial" panose="020B0604020202020204" pitchFamily="34" charset="0"/>
                        </a:rPr>
                        <a:t>and</a:t>
                      </a:r>
                      <a:r>
                        <a:rPr lang="en-GB" sz="1000" spc="75">
                          <a:effectLst/>
                          <a:latin typeface="Arial" panose="020B0604020202020204" pitchFamily="34" charset="0"/>
                          <a:ea typeface="Arial" panose="020B0604020202020204" pitchFamily="34" charset="0"/>
                        </a:rPr>
                        <a:t> </a:t>
                      </a:r>
                      <a:r>
                        <a:rPr lang="en-GB" sz="1000">
                          <a:effectLst/>
                          <a:latin typeface="Arial" panose="020B0604020202020204" pitchFamily="34" charset="0"/>
                          <a:ea typeface="Arial" panose="020B0604020202020204" pitchFamily="34" charset="0"/>
                        </a:rPr>
                        <a:t>app</a:t>
                      </a:r>
                      <a:r>
                        <a:rPr lang="en-GB" sz="1000" spc="5">
                          <a:effectLst/>
                          <a:latin typeface="Arial" panose="020B0604020202020204" pitchFamily="34" charset="0"/>
                          <a:ea typeface="Arial" panose="020B0604020202020204" pitchFamily="34" charset="0"/>
                        </a:rPr>
                        <a:t>r</a:t>
                      </a:r>
                      <a:r>
                        <a:rPr lang="en-GB" sz="1000" spc="-15">
                          <a:effectLst/>
                          <a:latin typeface="Arial" panose="020B0604020202020204" pitchFamily="34" charset="0"/>
                          <a:ea typeface="Arial" panose="020B0604020202020204" pitchFamily="34" charset="0"/>
                        </a:rPr>
                        <a:t>o</a:t>
                      </a:r>
                      <a:r>
                        <a:rPr lang="en-GB" sz="1000">
                          <a:effectLst/>
                          <a:latin typeface="Arial" panose="020B0604020202020204" pitchFamily="34" charset="0"/>
                          <a:ea typeface="Arial" panose="020B0604020202020204" pitchFamily="34" charset="0"/>
                        </a:rPr>
                        <a:t>p</a:t>
                      </a:r>
                      <a:r>
                        <a:rPr lang="en-GB" sz="1000" spc="5">
                          <a:effectLst/>
                          <a:latin typeface="Arial" panose="020B0604020202020204" pitchFamily="34" charset="0"/>
                          <a:ea typeface="Arial" panose="020B0604020202020204" pitchFamily="34" charset="0"/>
                        </a:rPr>
                        <a:t>r</a:t>
                      </a:r>
                      <a:r>
                        <a:rPr lang="en-GB" sz="1000" spc="-5">
                          <a:effectLst/>
                          <a:latin typeface="Arial" panose="020B0604020202020204" pitchFamily="34" charset="0"/>
                          <a:ea typeface="Arial" panose="020B0604020202020204" pitchFamily="34" charset="0"/>
                        </a:rPr>
                        <a:t>i</a:t>
                      </a:r>
                      <a:r>
                        <a:rPr lang="en-GB" sz="1000">
                          <a:effectLst/>
                          <a:latin typeface="Arial" panose="020B0604020202020204" pitchFamily="34" charset="0"/>
                          <a:ea typeface="Arial" panose="020B0604020202020204" pitchFamily="34" charset="0"/>
                        </a:rPr>
                        <a:t>a</a:t>
                      </a:r>
                      <a:r>
                        <a:rPr lang="en-GB" sz="1000" spc="-5">
                          <a:effectLst/>
                          <a:latin typeface="Arial" panose="020B0604020202020204" pitchFamily="34" charset="0"/>
                          <a:ea typeface="Arial" panose="020B0604020202020204" pitchFamily="34" charset="0"/>
                        </a:rPr>
                        <a:t>t</a:t>
                      </a:r>
                      <a:r>
                        <a:rPr lang="en-GB" sz="1000">
                          <a:effectLst/>
                          <a:latin typeface="Arial" panose="020B0604020202020204" pitchFamily="34" charset="0"/>
                          <a:ea typeface="Arial" panose="020B0604020202020204" pitchFamily="34" charset="0"/>
                        </a:rPr>
                        <a:t>e</a:t>
                      </a:r>
                      <a:r>
                        <a:rPr lang="en-GB" sz="1000" spc="195">
                          <a:effectLst/>
                          <a:latin typeface="Arial" panose="020B0604020202020204" pitchFamily="34" charset="0"/>
                          <a:ea typeface="Arial" panose="020B0604020202020204" pitchFamily="34" charset="0"/>
                        </a:rPr>
                        <a:t> </a:t>
                      </a:r>
                      <a:r>
                        <a:rPr lang="en-GB" sz="1000">
                          <a:effectLst/>
                          <a:latin typeface="Arial" panose="020B0604020202020204" pitchFamily="34" charset="0"/>
                          <a:ea typeface="Arial" panose="020B0604020202020204" pitchFamily="34" charset="0"/>
                        </a:rPr>
                        <a:t>du</a:t>
                      </a:r>
                      <a:r>
                        <a:rPr lang="en-GB" sz="1000" spc="-5">
                          <a:effectLst/>
                          <a:latin typeface="Arial" panose="020B0604020202020204" pitchFamily="34" charset="0"/>
                          <a:ea typeface="Arial" panose="020B0604020202020204" pitchFamily="34" charset="0"/>
                        </a:rPr>
                        <a:t>t</a:t>
                      </a:r>
                      <a:r>
                        <a:rPr lang="en-GB" sz="1000" spc="5">
                          <a:effectLst/>
                          <a:latin typeface="Arial" panose="020B0604020202020204" pitchFamily="34" charset="0"/>
                          <a:ea typeface="Arial" panose="020B0604020202020204" pitchFamily="34" charset="0"/>
                        </a:rPr>
                        <a:t>i</a:t>
                      </a:r>
                      <a:r>
                        <a:rPr lang="en-GB" sz="1000">
                          <a:effectLst/>
                          <a:latin typeface="Arial" panose="020B0604020202020204" pitchFamily="34" charset="0"/>
                          <a:ea typeface="Arial" panose="020B0604020202020204" pitchFamily="34" charset="0"/>
                        </a:rPr>
                        <a:t>es</a:t>
                      </a:r>
                      <a:r>
                        <a:rPr lang="en-GB" sz="1000" spc="100">
                          <a:effectLst/>
                          <a:latin typeface="Arial" panose="020B0604020202020204" pitchFamily="34" charset="0"/>
                          <a:ea typeface="Arial" panose="020B0604020202020204" pitchFamily="34" charset="0"/>
                        </a:rPr>
                        <a:t> </a:t>
                      </a:r>
                      <a:r>
                        <a:rPr lang="en-GB" sz="1000" spc="25">
                          <a:effectLst/>
                          <a:latin typeface="Arial" panose="020B0604020202020204" pitchFamily="34" charset="0"/>
                          <a:ea typeface="Arial" panose="020B0604020202020204" pitchFamily="34" charset="0"/>
                        </a:rPr>
                        <a:t>a</a:t>
                      </a:r>
                      <a:r>
                        <a:rPr lang="en-GB" sz="1000">
                          <a:effectLst/>
                          <a:latin typeface="Arial" panose="020B0604020202020204" pitchFamily="34" charset="0"/>
                          <a:ea typeface="Arial" panose="020B0604020202020204" pitchFamily="34" charset="0"/>
                        </a:rPr>
                        <a:t>s</a:t>
                      </a:r>
                      <a:r>
                        <a:rPr lang="en-GB" sz="1000" spc="30">
                          <a:effectLst/>
                          <a:latin typeface="Arial" panose="020B0604020202020204" pitchFamily="34" charset="0"/>
                          <a:ea typeface="Arial" panose="020B0604020202020204" pitchFamily="34" charset="0"/>
                        </a:rPr>
                        <a:t> </a:t>
                      </a:r>
                      <a:r>
                        <a:rPr lang="en-GB" sz="1000" spc="-5">
                          <a:effectLst/>
                          <a:latin typeface="Arial" panose="020B0604020202020204" pitchFamily="34" charset="0"/>
                          <a:ea typeface="Arial" panose="020B0604020202020204" pitchFamily="34" charset="0"/>
                        </a:rPr>
                        <a:t>t</a:t>
                      </a:r>
                      <a:r>
                        <a:rPr lang="en-GB" sz="1000" spc="10">
                          <a:effectLst/>
                          <a:latin typeface="Arial" panose="020B0604020202020204" pitchFamily="34" charset="0"/>
                          <a:ea typeface="Arial" panose="020B0604020202020204" pitchFamily="34" charset="0"/>
                        </a:rPr>
                        <a:t>h</a:t>
                      </a:r>
                      <a:r>
                        <a:rPr lang="en-GB" sz="1000">
                          <a:effectLst/>
                          <a:latin typeface="Arial" panose="020B0604020202020204" pitchFamily="34" charset="0"/>
                          <a:ea typeface="Arial" panose="020B0604020202020204" pitchFamily="34" charset="0"/>
                        </a:rPr>
                        <a:t>e</a:t>
                      </a:r>
                      <a:r>
                        <a:rPr lang="en-GB" sz="1000" spc="50">
                          <a:effectLst/>
                          <a:latin typeface="Arial" panose="020B0604020202020204" pitchFamily="34" charset="0"/>
                          <a:ea typeface="Arial" panose="020B0604020202020204" pitchFamily="34" charset="0"/>
                        </a:rPr>
                        <a:t> </a:t>
                      </a:r>
                      <a:r>
                        <a:rPr lang="en-GB" sz="1000" spc="-5">
                          <a:effectLst/>
                          <a:latin typeface="Arial" panose="020B0604020202020204" pitchFamily="34" charset="0"/>
                          <a:ea typeface="Arial" panose="020B0604020202020204" pitchFamily="34" charset="0"/>
                        </a:rPr>
                        <a:t>Principal</a:t>
                      </a:r>
                      <a:r>
                        <a:rPr lang="en-GB" sz="1000" spc="150">
                          <a:effectLst/>
                          <a:latin typeface="Arial" panose="020B0604020202020204" pitchFamily="34" charset="0"/>
                          <a:ea typeface="Arial" panose="020B0604020202020204" pitchFamily="34" charset="0"/>
                        </a:rPr>
                        <a:t> </a:t>
                      </a:r>
                      <a:r>
                        <a:rPr lang="en-GB" sz="1000" spc="10">
                          <a:effectLst/>
                          <a:latin typeface="Arial" panose="020B0604020202020204" pitchFamily="34" charset="0"/>
                          <a:ea typeface="Arial" panose="020B0604020202020204" pitchFamily="34" charset="0"/>
                        </a:rPr>
                        <a:t>s</a:t>
                      </a:r>
                      <a:r>
                        <a:rPr lang="en-GB" sz="1000" spc="5">
                          <a:effectLst/>
                          <a:latin typeface="Arial" panose="020B0604020202020204" pitchFamily="34" charset="0"/>
                          <a:ea typeface="Arial" panose="020B0604020202020204" pitchFamily="34" charset="0"/>
                        </a:rPr>
                        <a:t>ha</a:t>
                      </a:r>
                      <a:r>
                        <a:rPr lang="en-GB" sz="1000" spc="15">
                          <a:effectLst/>
                          <a:latin typeface="Arial" panose="020B0604020202020204" pitchFamily="34" charset="0"/>
                          <a:ea typeface="Arial" panose="020B0604020202020204" pitchFamily="34" charset="0"/>
                        </a:rPr>
                        <a:t>l</a:t>
                      </a:r>
                      <a:r>
                        <a:rPr lang="en-GB" sz="1000">
                          <a:effectLst/>
                          <a:latin typeface="Arial" panose="020B0604020202020204" pitchFamily="34" charset="0"/>
                          <a:ea typeface="Arial" panose="020B0604020202020204" pitchFamily="34" charset="0"/>
                        </a:rPr>
                        <a:t>l</a:t>
                      </a:r>
                      <a:r>
                        <a:rPr lang="en-GB" sz="1000" spc="65">
                          <a:effectLst/>
                          <a:latin typeface="Arial" panose="020B0604020202020204" pitchFamily="34" charset="0"/>
                          <a:ea typeface="Arial" panose="020B0604020202020204" pitchFamily="34" charset="0"/>
                        </a:rPr>
                        <a:t> </a:t>
                      </a:r>
                      <a:r>
                        <a:rPr lang="en-GB" sz="1000" spc="5">
                          <a:effectLst/>
                          <a:latin typeface="Arial" panose="020B0604020202020204" pitchFamily="34" charset="0"/>
                          <a:ea typeface="Arial" panose="020B0604020202020204" pitchFamily="34" charset="0"/>
                        </a:rPr>
                        <a:t>r</a:t>
                      </a:r>
                      <a:r>
                        <a:rPr lang="en-GB" sz="1000" spc="-15">
                          <a:effectLst/>
                          <a:latin typeface="Arial" panose="020B0604020202020204" pitchFamily="34" charset="0"/>
                          <a:ea typeface="Arial" panose="020B0604020202020204" pitchFamily="34" charset="0"/>
                        </a:rPr>
                        <a:t>e</a:t>
                      </a:r>
                      <a:r>
                        <a:rPr lang="en-GB" sz="1000" spc="10">
                          <a:effectLst/>
                          <a:latin typeface="Arial" panose="020B0604020202020204" pitchFamily="34" charset="0"/>
                          <a:ea typeface="Arial" panose="020B0604020202020204" pitchFamily="34" charset="0"/>
                        </a:rPr>
                        <a:t>q</a:t>
                      </a:r>
                      <a:r>
                        <a:rPr lang="en-GB" sz="1000">
                          <a:effectLst/>
                          <a:latin typeface="Arial" panose="020B0604020202020204" pitchFamily="34" charset="0"/>
                          <a:ea typeface="Arial" panose="020B0604020202020204" pitchFamily="34" charset="0"/>
                        </a:rPr>
                        <a:t>u</a:t>
                      </a:r>
                      <a:r>
                        <a:rPr lang="en-GB" sz="1000" spc="-15">
                          <a:effectLst/>
                          <a:latin typeface="Arial" panose="020B0604020202020204" pitchFamily="34" charset="0"/>
                          <a:ea typeface="Arial" panose="020B0604020202020204" pitchFamily="34" charset="0"/>
                        </a:rPr>
                        <a:t>i</a:t>
                      </a:r>
                      <a:r>
                        <a:rPr lang="en-GB" sz="1000" spc="15">
                          <a:effectLst/>
                          <a:latin typeface="Arial" panose="020B0604020202020204" pitchFamily="34" charset="0"/>
                          <a:ea typeface="Arial" panose="020B0604020202020204" pitchFamily="34" charset="0"/>
                        </a:rPr>
                        <a:t>r</a:t>
                      </a:r>
                      <a:r>
                        <a:rPr lang="en-GB" sz="1000">
                          <a:effectLst/>
                          <a:latin typeface="Arial" panose="020B0604020202020204" pitchFamily="34" charset="0"/>
                          <a:ea typeface="Arial" panose="020B0604020202020204" pitchFamily="34" charset="0"/>
                        </a:rPr>
                        <a:t>e</a:t>
                      </a:r>
                      <a:r>
                        <a:rPr lang="en-GB" sz="1000" spc="100">
                          <a:effectLst/>
                          <a:latin typeface="Arial" panose="020B0604020202020204" pitchFamily="34" charset="0"/>
                          <a:ea typeface="Arial" panose="020B0604020202020204" pitchFamily="34" charset="0"/>
                        </a:rPr>
                        <a:t> </a:t>
                      </a:r>
                      <a:r>
                        <a:rPr lang="en-GB" sz="1000" spc="15">
                          <a:effectLst/>
                          <a:latin typeface="Arial" panose="020B0604020202020204" pitchFamily="34" charset="0"/>
                          <a:ea typeface="Arial" panose="020B0604020202020204" pitchFamily="34" charset="0"/>
                        </a:rPr>
                        <a:t>f</a:t>
                      </a:r>
                      <a:r>
                        <a:rPr lang="en-GB" sz="1000" spc="-10">
                          <a:effectLst/>
                          <a:latin typeface="Arial" panose="020B0604020202020204" pitchFamily="34" charset="0"/>
                          <a:ea typeface="Arial" panose="020B0604020202020204" pitchFamily="34" charset="0"/>
                        </a:rPr>
                        <a:t>r</a:t>
                      </a:r>
                      <a:r>
                        <a:rPr lang="en-GB" sz="1000">
                          <a:effectLst/>
                          <a:latin typeface="Arial" panose="020B0604020202020204" pitchFamily="34" charset="0"/>
                          <a:ea typeface="Arial" panose="020B0604020202020204" pitchFamily="34" charset="0"/>
                        </a:rPr>
                        <a:t>om</a:t>
                      </a:r>
                      <a:endParaRPr lang="en-GB" sz="1100">
                        <a:effectLst/>
                        <a:latin typeface="Times New Roman" panose="02020603050405020304" pitchFamily="18" charset="0"/>
                        <a:ea typeface="Times New Roman" panose="02020603050405020304" pitchFamily="18" charset="0"/>
                      </a:endParaRPr>
                    </a:p>
                    <a:p>
                      <a:pPr>
                        <a:spcBef>
                          <a:spcPts val="105"/>
                        </a:spcBef>
                        <a:spcAft>
                          <a:spcPts val="0"/>
                        </a:spcAft>
                      </a:pPr>
                      <a:r>
                        <a:rPr lang="en-GB" sz="1000" spc="5">
                          <a:effectLst/>
                          <a:latin typeface="Arial" panose="020B0604020202020204" pitchFamily="34" charset="0"/>
                          <a:ea typeface="Arial" panose="020B0604020202020204" pitchFamily="34" charset="0"/>
                        </a:rPr>
                        <a:t>t</a:t>
                      </a:r>
                      <a:r>
                        <a:rPr lang="en-GB" sz="1000" spc="-5">
                          <a:effectLst/>
                          <a:latin typeface="Arial" panose="020B0604020202020204" pitchFamily="34" charset="0"/>
                          <a:ea typeface="Arial" panose="020B0604020202020204" pitchFamily="34" charset="0"/>
                        </a:rPr>
                        <a:t>i</a:t>
                      </a:r>
                      <a:r>
                        <a:rPr lang="en-GB" sz="1000" spc="5">
                          <a:effectLst/>
                          <a:latin typeface="Arial" panose="020B0604020202020204" pitchFamily="34" charset="0"/>
                          <a:ea typeface="Arial" panose="020B0604020202020204" pitchFamily="34" charset="0"/>
                        </a:rPr>
                        <a:t>m</a:t>
                      </a:r>
                      <a:r>
                        <a:rPr lang="en-GB" sz="1000">
                          <a:effectLst/>
                          <a:latin typeface="Arial" panose="020B0604020202020204" pitchFamily="34" charset="0"/>
                          <a:ea typeface="Arial" panose="020B0604020202020204" pitchFamily="34" charset="0"/>
                        </a:rPr>
                        <a:t>e</a:t>
                      </a:r>
                      <a:r>
                        <a:rPr lang="en-GB" sz="1000" spc="75">
                          <a:effectLst/>
                          <a:latin typeface="Arial" panose="020B0604020202020204" pitchFamily="34" charset="0"/>
                          <a:ea typeface="Arial" panose="020B0604020202020204" pitchFamily="34" charset="0"/>
                        </a:rPr>
                        <a:t> </a:t>
                      </a:r>
                      <a:r>
                        <a:rPr lang="en-GB" sz="1000" spc="15">
                          <a:effectLst/>
                          <a:latin typeface="Arial" panose="020B0604020202020204" pitchFamily="34" charset="0"/>
                          <a:ea typeface="Arial" panose="020B0604020202020204" pitchFamily="34" charset="0"/>
                        </a:rPr>
                        <a:t>t</a:t>
                      </a:r>
                      <a:r>
                        <a:rPr lang="en-GB" sz="1000">
                          <a:effectLst/>
                          <a:latin typeface="Arial" panose="020B0604020202020204" pitchFamily="34" charset="0"/>
                          <a:ea typeface="Arial" panose="020B0604020202020204" pitchFamily="34" charset="0"/>
                        </a:rPr>
                        <a:t>o</a:t>
                      </a:r>
                      <a:r>
                        <a:rPr lang="en-GB" sz="1000" spc="40">
                          <a:effectLst/>
                          <a:latin typeface="Arial" panose="020B0604020202020204" pitchFamily="34" charset="0"/>
                          <a:ea typeface="Arial" panose="020B0604020202020204" pitchFamily="34" charset="0"/>
                        </a:rPr>
                        <a:t> </a:t>
                      </a:r>
                      <a:r>
                        <a:rPr lang="en-GB" sz="1000" spc="-15">
                          <a:effectLst/>
                          <a:latin typeface="Arial" panose="020B0604020202020204" pitchFamily="34" charset="0"/>
                          <a:ea typeface="Arial" panose="020B0604020202020204" pitchFamily="34" charset="0"/>
                        </a:rPr>
                        <a:t>t</a:t>
                      </a:r>
                      <a:r>
                        <a:rPr lang="en-GB" sz="1000" spc="15">
                          <a:effectLst/>
                          <a:latin typeface="Arial" panose="020B0604020202020204" pitchFamily="34" charset="0"/>
                          <a:ea typeface="Arial" panose="020B0604020202020204" pitchFamily="34" charset="0"/>
                        </a:rPr>
                        <a:t>i</a:t>
                      </a:r>
                      <a:r>
                        <a:rPr lang="en-GB" sz="1000" spc="5">
                          <a:effectLst/>
                          <a:latin typeface="Arial" panose="020B0604020202020204" pitchFamily="34" charset="0"/>
                          <a:ea typeface="Arial" panose="020B0604020202020204" pitchFamily="34" charset="0"/>
                        </a:rPr>
                        <a:t>me</a:t>
                      </a:r>
                      <a:r>
                        <a:rPr lang="en-GB" sz="1000">
                          <a:effectLst/>
                          <a:latin typeface="Arial" panose="020B0604020202020204" pitchFamily="34" charset="0"/>
                          <a:ea typeface="Arial" panose="020B0604020202020204" pitchFamily="34" charset="0"/>
                        </a:rPr>
                        <a:t>.</a:t>
                      </a:r>
                      <a:endParaRPr lang="en-GB" sz="11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extLst>
                  <a:ext uri="{0D108BD9-81ED-4DB2-BD59-A6C34878D82A}">
                    <a16:rowId xmlns:a16="http://schemas.microsoft.com/office/drawing/2014/main" val="360016097"/>
                  </a:ext>
                </a:extLst>
              </a:tr>
              <a:tr h="472964">
                <a:tc>
                  <a:txBody>
                    <a:bodyPr/>
                    <a:lstStyle/>
                    <a:p>
                      <a:pPr marL="64770">
                        <a:lnSpc>
                          <a:spcPts val="1235"/>
                        </a:lnSpc>
                        <a:spcAft>
                          <a:spcPts val="0"/>
                        </a:spcAft>
                      </a:pPr>
                      <a:r>
                        <a:rPr lang="en-GB" sz="1100" b="1">
                          <a:effectLst/>
                          <a:latin typeface="Arial" panose="020B0604020202020204" pitchFamily="34" charset="0"/>
                          <a:ea typeface="Arial" panose="020B0604020202020204" pitchFamily="34" charset="0"/>
                        </a:rPr>
                        <a:t>j</a:t>
                      </a:r>
                      <a:endParaRPr lang="en-GB" sz="11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a:txBody>
                    <a:bodyPr/>
                    <a:lstStyle/>
                    <a:p>
                      <a:pPr>
                        <a:lnSpc>
                          <a:spcPct val="107000"/>
                        </a:lnSpc>
                        <a:spcAft>
                          <a:spcPts val="800"/>
                        </a:spcAft>
                      </a:pPr>
                      <a:r>
                        <a:rPr lang="en-GB" sz="1000" spc="-5" dirty="0">
                          <a:effectLst/>
                          <a:latin typeface="Arial" panose="020B0604020202020204" pitchFamily="34" charset="0"/>
                          <a:ea typeface="Arial" panose="020B0604020202020204" pitchFamily="34" charset="0"/>
                        </a:rPr>
                        <a:t>Reasonable remission will be given to execute the duties required for this role</a:t>
                      </a:r>
                      <a:r>
                        <a:rPr lang="en-GB" sz="1000" dirty="0">
                          <a:effectLst/>
                          <a:latin typeface="Arial" panose="020B0604020202020204" pitchFamily="34" charset="0"/>
                          <a:ea typeface="Arial" panose="020B0604020202020204" pitchFamily="34" charset="0"/>
                        </a:rPr>
                        <a:t>.</a:t>
                      </a:r>
                      <a:endParaRPr lang="en-GB" sz="11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extLst>
                  <a:ext uri="{0D108BD9-81ED-4DB2-BD59-A6C34878D82A}">
                    <a16:rowId xmlns:a16="http://schemas.microsoft.com/office/drawing/2014/main" val="504639939"/>
                  </a:ext>
                </a:extLst>
              </a:tr>
            </a:tbl>
          </a:graphicData>
        </a:graphic>
      </p:graphicFrame>
      <p:graphicFrame>
        <p:nvGraphicFramePr>
          <p:cNvPr id="6" name="Table 5">
            <a:extLst>
              <a:ext uri="{FF2B5EF4-FFF2-40B4-BE49-F238E27FC236}">
                <a16:creationId xmlns:a16="http://schemas.microsoft.com/office/drawing/2014/main" id="{10D85ABD-2BA4-E79A-15EB-333CB5D601B8}"/>
              </a:ext>
            </a:extLst>
          </p:cNvPr>
          <p:cNvGraphicFramePr>
            <a:graphicFrameLocks noGrp="1"/>
          </p:cNvGraphicFramePr>
          <p:nvPr>
            <p:extLst>
              <p:ext uri="{D42A27DB-BD31-4B8C-83A1-F6EECF244321}">
                <p14:modId xmlns:p14="http://schemas.microsoft.com/office/powerpoint/2010/main" val="3150461564"/>
              </p:ext>
            </p:extLst>
          </p:nvPr>
        </p:nvGraphicFramePr>
        <p:xfrm>
          <a:off x="471486" y="4349319"/>
          <a:ext cx="5915025" cy="2226238"/>
        </p:xfrm>
        <a:graphic>
          <a:graphicData uri="http://schemas.openxmlformats.org/drawingml/2006/table">
            <a:tbl>
              <a:tblPr/>
              <a:tblGrid>
                <a:gridCol w="5915025">
                  <a:extLst>
                    <a:ext uri="{9D8B030D-6E8A-4147-A177-3AD203B41FA5}">
                      <a16:colId xmlns:a16="http://schemas.microsoft.com/office/drawing/2014/main" val="2031033086"/>
                    </a:ext>
                  </a:extLst>
                </a:gridCol>
              </a:tblGrid>
              <a:tr h="2226238">
                <a:tc>
                  <a:txBody>
                    <a:bodyPr/>
                    <a:lstStyle/>
                    <a:p>
                      <a:pPr algn="just">
                        <a:spcBef>
                          <a:spcPts val="600"/>
                        </a:spcBef>
                      </a:pPr>
                      <a:r>
                        <a:rPr lang="en-GB" sz="1000" b="1" u="sng" dirty="0">
                          <a:effectLst/>
                          <a:latin typeface="Arial" panose="020B0604020202020204" pitchFamily="34" charset="0"/>
                          <a:ea typeface="Times New Roman" panose="02020603050405020304" pitchFamily="18" charset="0"/>
                        </a:rPr>
                        <a:t>Notes:</a:t>
                      </a:r>
                      <a:endParaRPr lang="en-GB" sz="1100" dirty="0">
                        <a:effectLst/>
                        <a:latin typeface="Times New Roman" panose="02020603050405020304" pitchFamily="18" charset="0"/>
                        <a:ea typeface="Times New Roman" panose="02020603050405020304" pitchFamily="18" charset="0"/>
                      </a:endParaRPr>
                    </a:p>
                    <a:p>
                      <a:pPr algn="just"/>
                      <a:r>
                        <a:rPr lang="en-GB" sz="1000" dirty="0">
                          <a:effectLst/>
                          <a:latin typeface="Arial" panose="020B0604020202020204" pitchFamily="34" charset="0"/>
                          <a:ea typeface="Times New Roman" panose="02020603050405020304" pitchFamily="18" charset="0"/>
                        </a:rPr>
                        <a:t> </a:t>
                      </a:r>
                      <a:endParaRPr lang="en-GB" sz="1100" dirty="0">
                        <a:effectLst/>
                        <a:latin typeface="Times New Roman" panose="02020603050405020304" pitchFamily="18" charset="0"/>
                        <a:ea typeface="Times New Roman" panose="02020603050405020304" pitchFamily="18" charset="0"/>
                      </a:endParaRPr>
                    </a:p>
                    <a:p>
                      <a:pPr algn="just"/>
                      <a:r>
                        <a:rPr lang="en-GB" sz="1000" dirty="0">
                          <a:effectLst/>
                          <a:latin typeface="Arial" panose="020B0604020202020204" pitchFamily="34" charset="0"/>
                          <a:ea typeface="Times New Roman" panose="02020603050405020304" pitchFamily="18" charset="0"/>
                          <a:cs typeface="Times New Roman" panose="02020603050405020304" pitchFamily="18" charset="0"/>
                        </a:rPr>
                        <a:t>The above responsibilities are subject to the general duties and responsibilities contained in the statement of conditions of employment and our equal opportunities policy.</a:t>
                      </a:r>
                      <a:endParaRPr lang="en-GB" sz="1100" dirty="0">
                        <a:effectLst/>
                        <a:latin typeface="Times New Roman" panose="02020603050405020304" pitchFamily="18" charset="0"/>
                        <a:ea typeface="Times New Roman" panose="02020603050405020304" pitchFamily="18" charset="0"/>
                      </a:endParaRPr>
                    </a:p>
                    <a:p>
                      <a:pPr algn="just"/>
                      <a:r>
                        <a:rPr lang="en-GB" sz="1000" dirty="0">
                          <a:effectLst/>
                          <a:latin typeface="Arial" panose="020B0604020202020204" pitchFamily="34" charset="0"/>
                          <a:ea typeface="Times New Roman" panose="02020603050405020304" pitchFamily="18" charset="0"/>
                        </a:rPr>
                        <a:t> </a:t>
                      </a:r>
                      <a:endParaRPr lang="en-GB" sz="1100" dirty="0">
                        <a:effectLst/>
                        <a:latin typeface="Times New Roman" panose="02020603050405020304" pitchFamily="18" charset="0"/>
                        <a:ea typeface="Times New Roman" panose="02020603050405020304" pitchFamily="18" charset="0"/>
                      </a:endParaRPr>
                    </a:p>
                    <a:p>
                      <a:pPr algn="just"/>
                      <a:r>
                        <a:rPr lang="en-GB" sz="1000" dirty="0">
                          <a:effectLst/>
                          <a:latin typeface="Arial" panose="020B0604020202020204" pitchFamily="34" charset="0"/>
                          <a:ea typeface="Times New Roman" panose="02020603050405020304" pitchFamily="18" charset="0"/>
                        </a:rPr>
                        <a:t>This job description allocates duties and responsibilities but does not direct the particular amount of time to be spent on carrying them out and no part of it may be so construed.</a:t>
                      </a:r>
                      <a:endParaRPr lang="en-GB" sz="1100" dirty="0">
                        <a:effectLst/>
                        <a:latin typeface="Times New Roman" panose="02020603050405020304" pitchFamily="18" charset="0"/>
                        <a:ea typeface="Times New Roman" panose="02020603050405020304" pitchFamily="18" charset="0"/>
                      </a:endParaRPr>
                    </a:p>
                    <a:p>
                      <a:pPr algn="just"/>
                      <a:r>
                        <a:rPr lang="en-GB" sz="1000" dirty="0">
                          <a:effectLst/>
                          <a:latin typeface="Arial" panose="020B0604020202020204" pitchFamily="34" charset="0"/>
                          <a:ea typeface="Times New Roman" panose="02020603050405020304" pitchFamily="18" charset="0"/>
                        </a:rPr>
                        <a:t> </a:t>
                      </a:r>
                      <a:endParaRPr lang="en-GB" sz="1100" dirty="0">
                        <a:effectLst/>
                        <a:latin typeface="Times New Roman" panose="02020603050405020304" pitchFamily="18" charset="0"/>
                        <a:ea typeface="Times New Roman" panose="02020603050405020304" pitchFamily="18" charset="0"/>
                      </a:endParaRPr>
                    </a:p>
                    <a:p>
                      <a:pPr>
                        <a:spcBef>
                          <a:spcPts val="600"/>
                        </a:spcBef>
                      </a:pPr>
                      <a:r>
                        <a:rPr lang="en-GB" sz="1000" dirty="0">
                          <a:effectLst/>
                          <a:latin typeface="Arial" panose="020B0604020202020204" pitchFamily="34" charset="0"/>
                          <a:ea typeface="Times New Roman" panose="02020603050405020304" pitchFamily="18" charset="0"/>
                        </a:rPr>
                        <a:t>This job description is not necessarily a comprehensive definition of the post and is subject to review following consultation.</a:t>
                      </a:r>
                      <a:endParaRPr lang="en-GB" sz="1100" dirty="0">
                        <a:effectLst/>
                        <a:latin typeface="Times New Roman" panose="02020603050405020304" pitchFamily="18" charset="0"/>
                        <a:ea typeface="Times New Roman" panose="02020603050405020304" pitchFamily="18" charset="0"/>
                      </a:endParaRPr>
                    </a:p>
                    <a:p>
                      <a:pPr>
                        <a:spcBef>
                          <a:spcPts val="600"/>
                        </a:spcBef>
                      </a:pPr>
                      <a:r>
                        <a:rPr lang="en-GB" sz="1000" dirty="0">
                          <a:effectLst/>
                          <a:latin typeface="Arial" panose="020B0604020202020204" pitchFamily="34" charset="0"/>
                          <a:ea typeface="Times New Roman" panose="02020603050405020304" pitchFamily="18" charset="0"/>
                        </a:rPr>
                        <a:t> </a:t>
                      </a:r>
                      <a:endParaRPr lang="en-GB" sz="1100" dirty="0">
                        <a:effectLst/>
                        <a:latin typeface="Times New Roman" panose="02020603050405020304" pitchFamily="18" charset="0"/>
                        <a:ea typeface="Times New Roman" panose="02020603050405020304" pitchFamily="18" charset="0"/>
                      </a:endParaRPr>
                    </a:p>
                    <a:p>
                      <a:pPr>
                        <a:spcBef>
                          <a:spcPts val="600"/>
                        </a:spcBef>
                      </a:pPr>
                      <a:r>
                        <a:rPr lang="en-GB" sz="1000" b="1" dirty="0">
                          <a:effectLst/>
                          <a:latin typeface="Arial" panose="020B0604020202020204" pitchFamily="34" charset="0"/>
                          <a:ea typeface="Times New Roman" panose="02020603050405020304" pitchFamily="18" charset="0"/>
                        </a:rPr>
                        <a:t>This post is subject to enhanced disclosure from the Disclosure and Barring Service (DBS).</a:t>
                      </a:r>
                      <a:endParaRPr lang="en-GB" sz="1100" dirty="0">
                        <a:effectLst/>
                        <a:latin typeface="Times New Roman" panose="02020603050405020304" pitchFamily="18" charset="0"/>
                        <a:ea typeface="Times New Roman" panose="02020603050405020304" pitchFamily="18" charset="0"/>
                      </a:endParaRPr>
                    </a:p>
                  </a:txBody>
                  <a:tcPr marL="64236" marR="64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3817636"/>
                  </a:ext>
                </a:extLst>
              </a:tr>
            </a:tbl>
          </a:graphicData>
        </a:graphic>
      </p:graphicFrame>
    </p:spTree>
    <p:extLst>
      <p:ext uri="{BB962C8B-B14F-4D97-AF65-F5344CB8AC3E}">
        <p14:creationId xmlns:p14="http://schemas.microsoft.com/office/powerpoint/2010/main" val="13353461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background with black and red logo&#10;&#10;Description automatically generated">
            <a:extLst>
              <a:ext uri="{FF2B5EF4-FFF2-40B4-BE49-F238E27FC236}">
                <a16:creationId xmlns:a16="http://schemas.microsoft.com/office/drawing/2014/main" id="{C4FEEAB8-F1DE-4B7F-F77A-72F92C03D9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55" y="0"/>
            <a:ext cx="6845981" cy="9683750"/>
          </a:xfrm>
          <a:prstGeom prst="rect">
            <a:avLst/>
          </a:prstGeom>
        </p:spPr>
      </p:pic>
      <p:graphicFrame>
        <p:nvGraphicFramePr>
          <p:cNvPr id="6" name="Table 5">
            <a:extLst>
              <a:ext uri="{FF2B5EF4-FFF2-40B4-BE49-F238E27FC236}">
                <a16:creationId xmlns:a16="http://schemas.microsoft.com/office/drawing/2014/main" id="{C83CA56F-4652-233C-829C-F0BDDBDF31A4}"/>
              </a:ext>
            </a:extLst>
          </p:cNvPr>
          <p:cNvGraphicFramePr>
            <a:graphicFrameLocks noGrp="1"/>
          </p:cNvGraphicFramePr>
          <p:nvPr>
            <p:extLst>
              <p:ext uri="{D42A27DB-BD31-4B8C-83A1-F6EECF244321}">
                <p14:modId xmlns:p14="http://schemas.microsoft.com/office/powerpoint/2010/main" val="1265817291"/>
              </p:ext>
            </p:extLst>
          </p:nvPr>
        </p:nvGraphicFramePr>
        <p:xfrm>
          <a:off x="281481" y="1830974"/>
          <a:ext cx="5644304" cy="5855546"/>
        </p:xfrm>
        <a:graphic>
          <a:graphicData uri="http://schemas.openxmlformats.org/drawingml/2006/table">
            <a:tbl>
              <a:tblPr/>
              <a:tblGrid>
                <a:gridCol w="4827276">
                  <a:extLst>
                    <a:ext uri="{9D8B030D-6E8A-4147-A177-3AD203B41FA5}">
                      <a16:colId xmlns:a16="http://schemas.microsoft.com/office/drawing/2014/main" val="3486997024"/>
                    </a:ext>
                  </a:extLst>
                </a:gridCol>
                <a:gridCol w="408514">
                  <a:extLst>
                    <a:ext uri="{9D8B030D-6E8A-4147-A177-3AD203B41FA5}">
                      <a16:colId xmlns:a16="http://schemas.microsoft.com/office/drawing/2014/main" val="3999753235"/>
                    </a:ext>
                  </a:extLst>
                </a:gridCol>
                <a:gridCol w="408514">
                  <a:extLst>
                    <a:ext uri="{9D8B030D-6E8A-4147-A177-3AD203B41FA5}">
                      <a16:colId xmlns:a16="http://schemas.microsoft.com/office/drawing/2014/main" val="3523521901"/>
                    </a:ext>
                  </a:extLst>
                </a:gridCol>
              </a:tblGrid>
              <a:tr h="1002194">
                <a:tc>
                  <a:txBody>
                    <a:bodyPr/>
                    <a:lstStyle/>
                    <a:p>
                      <a:pPr algn="just"/>
                      <a:r>
                        <a:rPr lang="en-GB" sz="1000" b="1" dirty="0">
                          <a:effectLst/>
                          <a:latin typeface="Arial" panose="020B0604020202020204" pitchFamily="34" charset="0"/>
                          <a:ea typeface="Times New Roman" panose="02020603050405020304" pitchFamily="18" charset="0"/>
                        </a:rPr>
                        <a:t> </a:t>
                      </a:r>
                      <a:endParaRPr lang="en-GB" sz="1100" dirty="0">
                        <a:effectLst/>
                        <a:latin typeface="Times New Roman" panose="02020603050405020304" pitchFamily="18" charset="0"/>
                        <a:ea typeface="Times New Roman" panose="02020603050405020304" pitchFamily="18" charset="0"/>
                      </a:endParaRPr>
                    </a:p>
                    <a:p>
                      <a:pPr algn="just"/>
                      <a:r>
                        <a:rPr lang="en-GB" sz="1000" b="1" dirty="0">
                          <a:effectLst/>
                          <a:latin typeface="Arial" panose="020B0604020202020204" pitchFamily="34" charset="0"/>
                          <a:ea typeface="Times New Roman" panose="02020603050405020304" pitchFamily="18" charset="0"/>
                        </a:rPr>
                        <a:t> </a:t>
                      </a:r>
                      <a:endParaRPr lang="en-GB" sz="1100" dirty="0">
                        <a:effectLst/>
                        <a:latin typeface="Times New Roman" panose="02020603050405020304" pitchFamily="18" charset="0"/>
                        <a:ea typeface="Times New Roman" panose="02020603050405020304" pitchFamily="18" charset="0"/>
                      </a:endParaRPr>
                    </a:p>
                    <a:p>
                      <a:pPr algn="just"/>
                      <a:r>
                        <a:rPr lang="en-GB" sz="1000" b="1" dirty="0">
                          <a:effectLst/>
                          <a:latin typeface="Arial" panose="020B0604020202020204" pitchFamily="34" charset="0"/>
                          <a:ea typeface="Times New Roman" panose="02020603050405020304" pitchFamily="18" charset="0"/>
                        </a:rPr>
                        <a:t> </a:t>
                      </a:r>
                      <a:endParaRPr lang="en-GB" sz="1100" dirty="0">
                        <a:effectLst/>
                        <a:latin typeface="Times New Roman" panose="02020603050405020304" pitchFamily="18" charset="0"/>
                        <a:ea typeface="Times New Roman" panose="02020603050405020304" pitchFamily="18" charset="0"/>
                      </a:endParaRPr>
                    </a:p>
                    <a:p>
                      <a:pPr algn="just"/>
                      <a:r>
                        <a:rPr lang="en-GB" sz="1000" b="1" dirty="0">
                          <a:effectLst/>
                          <a:latin typeface="Arial" panose="020B0604020202020204" pitchFamily="34" charset="0"/>
                          <a:ea typeface="Times New Roman" panose="02020603050405020304" pitchFamily="18" charset="0"/>
                        </a:rPr>
                        <a:t> </a:t>
                      </a:r>
                      <a:endParaRPr lang="en-GB" sz="1100" dirty="0">
                        <a:effectLst/>
                        <a:latin typeface="Times New Roman" panose="02020603050405020304" pitchFamily="18" charset="0"/>
                        <a:ea typeface="Times New Roman" panose="02020603050405020304" pitchFamily="18" charset="0"/>
                      </a:endParaRPr>
                    </a:p>
                    <a:p>
                      <a:pPr algn="just"/>
                      <a:r>
                        <a:rPr lang="en-GB" sz="1000" b="1" dirty="0">
                          <a:effectLst/>
                          <a:latin typeface="Arial" panose="020B0604020202020204" pitchFamily="34" charset="0"/>
                          <a:ea typeface="Times New Roman" panose="02020603050405020304" pitchFamily="18" charset="0"/>
                        </a:rPr>
                        <a:t> </a:t>
                      </a:r>
                      <a:endParaRPr lang="en-GB" sz="1100" dirty="0">
                        <a:effectLst/>
                        <a:latin typeface="Times New Roman" panose="02020603050405020304" pitchFamily="18" charset="0"/>
                        <a:ea typeface="Times New Roman" panose="02020603050405020304" pitchFamily="18" charset="0"/>
                      </a:endParaRPr>
                    </a:p>
                    <a:p>
                      <a:pPr algn="just"/>
                      <a:r>
                        <a:rPr lang="en-GB" sz="1000" b="1" dirty="0">
                          <a:effectLst/>
                          <a:latin typeface="Arial" panose="020B0604020202020204" pitchFamily="34" charset="0"/>
                          <a:ea typeface="Times New Roman" panose="02020603050405020304" pitchFamily="18" charset="0"/>
                        </a:rPr>
                        <a:t>ESSENTIAL</a:t>
                      </a:r>
                      <a:endParaRPr lang="en-GB" sz="1100" dirty="0">
                        <a:effectLst/>
                        <a:latin typeface="Times New Roman" panose="02020603050405020304" pitchFamily="18" charset="0"/>
                        <a:ea typeface="Times New Roman" panose="02020603050405020304" pitchFamily="18" charset="0"/>
                      </a:endParaRPr>
                    </a:p>
                  </a:txBody>
                  <a:tcPr marL="64236" marR="64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ctr">
                        <a:spcAft>
                          <a:spcPts val="0"/>
                        </a:spcAft>
                      </a:pPr>
                      <a:r>
                        <a:rPr lang="en-GB" sz="1000" b="1">
                          <a:effectLst/>
                          <a:latin typeface="Arial" panose="020B0604020202020204" pitchFamily="34" charset="0"/>
                          <a:ea typeface="Times New Roman" panose="02020603050405020304" pitchFamily="18" charset="0"/>
                        </a:rPr>
                        <a:t>Method of Assessment</a:t>
                      </a:r>
                      <a:endParaRPr lang="en-GB" sz="1100">
                        <a:effectLst/>
                        <a:latin typeface="Times New Roman" panose="02020603050405020304" pitchFamily="18" charset="0"/>
                        <a:ea typeface="Times New Roman" panose="02020603050405020304" pitchFamily="18" charset="0"/>
                      </a:endParaRPr>
                    </a:p>
                  </a:txBody>
                  <a:tcPr marL="64236" marR="64236"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en-GB" sz="1000" b="1">
                          <a:effectLst/>
                          <a:latin typeface="Arial" panose="020B0604020202020204" pitchFamily="34" charset="0"/>
                          <a:ea typeface="Times New Roman" panose="02020603050405020304" pitchFamily="18" charset="0"/>
                        </a:rPr>
                        <a:t>Short listing Column</a:t>
                      </a:r>
                      <a:endParaRPr lang="en-GB" sz="1100">
                        <a:effectLst/>
                        <a:latin typeface="Times New Roman" panose="02020603050405020304" pitchFamily="18" charset="0"/>
                        <a:ea typeface="Times New Roman" panose="02020603050405020304" pitchFamily="18" charset="0"/>
                      </a:endParaRPr>
                    </a:p>
                  </a:txBody>
                  <a:tcPr marL="64236" marR="64236"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8384811"/>
                  </a:ext>
                </a:extLst>
              </a:tr>
              <a:tr h="404446">
                <a:tc>
                  <a:txBody>
                    <a:bodyPr/>
                    <a:lstStyle/>
                    <a:p>
                      <a:pPr marL="342900" lvl="0" indent="-342900">
                        <a:buFont typeface="Symbol" panose="05050102010706020507" pitchFamily="18" charset="2"/>
                        <a:buChar char=""/>
                        <a:tabLst>
                          <a:tab pos="228600" algn="l"/>
                        </a:tabLst>
                      </a:pPr>
                      <a:r>
                        <a:rPr lang="en-GB" sz="1000">
                          <a:effectLst/>
                          <a:latin typeface="Arial" panose="020B0604020202020204" pitchFamily="34" charset="0"/>
                          <a:ea typeface="Times New Roman" panose="02020603050405020304" pitchFamily="18" charset="0"/>
                        </a:rPr>
                        <a:t>Appropriate Degree or equivalent</a:t>
                      </a:r>
                      <a:endParaRPr lang="en-GB" sz="1100">
                        <a:effectLst/>
                        <a:latin typeface="Times New Roman" panose="02020603050405020304" pitchFamily="18" charset="0"/>
                        <a:ea typeface="Times New Roman" panose="02020603050405020304" pitchFamily="18" charset="0"/>
                      </a:endParaRPr>
                    </a:p>
                  </a:txBody>
                  <a:tcPr marL="64236" marR="642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tabLst>
                          <a:tab pos="2637155" algn="ctr"/>
                          <a:tab pos="5274310" algn="r"/>
                        </a:tabLst>
                      </a:pPr>
                      <a:r>
                        <a:rPr lang="en-GB" sz="1000">
                          <a:effectLst/>
                          <a:latin typeface="Arial" panose="020B0604020202020204" pitchFamily="34" charset="0"/>
                          <a:ea typeface="Times New Roman" panose="02020603050405020304" pitchFamily="18" charset="0"/>
                          <a:cs typeface="Times New Roman" panose="02020603050405020304" pitchFamily="18" charset="0"/>
                        </a:rPr>
                        <a:t>A</a:t>
                      </a:r>
                      <a:endParaRPr lang="en-GB" sz="1100">
                        <a:effectLst/>
                        <a:latin typeface="Times New Roman" panose="02020603050405020304" pitchFamily="18" charset="0"/>
                        <a:ea typeface="Times New Roman" panose="02020603050405020304" pitchFamily="18" charset="0"/>
                      </a:endParaRPr>
                    </a:p>
                    <a:p>
                      <a:pPr>
                        <a:tabLst>
                          <a:tab pos="2637155" algn="ctr"/>
                          <a:tab pos="5274310" algn="r"/>
                        </a:tabLst>
                      </a:pPr>
                      <a:r>
                        <a:rPr lang="en-GB" sz="1000">
                          <a:effectLst/>
                          <a:latin typeface="Arial" panose="020B0604020202020204" pitchFamily="34" charset="0"/>
                          <a:ea typeface="Times New Roman" panose="02020603050405020304" pitchFamily="18" charset="0"/>
                          <a:cs typeface="Times New Roman" panose="02020603050405020304" pitchFamily="18" charset="0"/>
                        </a:rPr>
                        <a:t> </a:t>
                      </a:r>
                      <a:endParaRPr lang="en-GB" sz="1100">
                        <a:effectLst/>
                        <a:latin typeface="Times New Roman" panose="02020603050405020304" pitchFamily="18" charset="0"/>
                        <a:ea typeface="Times New Roman" panose="02020603050405020304" pitchFamily="18" charset="0"/>
                      </a:endParaRPr>
                    </a:p>
                  </a:txBody>
                  <a:tcPr marL="64236" marR="642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000" b="1">
                          <a:effectLst/>
                          <a:latin typeface="Arial" panose="020B0604020202020204" pitchFamily="34" charset="0"/>
                          <a:ea typeface="Times New Roman" panose="02020603050405020304" pitchFamily="18" charset="0"/>
                        </a:rPr>
                        <a:t> </a:t>
                      </a:r>
                      <a:endParaRPr lang="en-GB" sz="1100">
                        <a:effectLst/>
                        <a:latin typeface="Times New Roman" panose="02020603050405020304" pitchFamily="18" charset="0"/>
                        <a:ea typeface="Times New Roman" panose="02020603050405020304" pitchFamily="18" charset="0"/>
                      </a:endParaRPr>
                    </a:p>
                  </a:txBody>
                  <a:tcPr marL="64236" marR="642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3710264"/>
                  </a:ext>
                </a:extLst>
              </a:tr>
              <a:tr h="404446">
                <a:tc>
                  <a:txBody>
                    <a:bodyPr/>
                    <a:lstStyle/>
                    <a:p>
                      <a:pPr marL="342900" lvl="0" indent="-342900">
                        <a:buFont typeface="Symbol" panose="05050102010706020507" pitchFamily="18" charset="2"/>
                        <a:buChar char=""/>
                        <a:tabLst>
                          <a:tab pos="228600" algn="l"/>
                        </a:tabLst>
                      </a:pPr>
                      <a:r>
                        <a:rPr lang="en-GB" sz="1000">
                          <a:effectLst/>
                          <a:latin typeface="Arial" panose="020B0604020202020204" pitchFamily="34" charset="0"/>
                          <a:ea typeface="Times New Roman" panose="02020603050405020304" pitchFamily="18" charset="0"/>
                        </a:rPr>
                        <a:t>Teaching qualification</a:t>
                      </a:r>
                      <a:endParaRPr lang="en-GB" sz="1100">
                        <a:effectLst/>
                        <a:latin typeface="Times New Roman" panose="02020603050405020304" pitchFamily="18" charset="0"/>
                        <a:ea typeface="Times New Roman" panose="02020603050405020304" pitchFamily="18" charset="0"/>
                      </a:endParaRPr>
                    </a:p>
                  </a:txBody>
                  <a:tcPr marL="64236" marR="642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tabLst>
                          <a:tab pos="2637155" algn="ctr"/>
                          <a:tab pos="5274310" algn="r"/>
                        </a:tabLst>
                      </a:pPr>
                      <a:r>
                        <a:rPr lang="en-GB" sz="1000">
                          <a:effectLst/>
                          <a:latin typeface="Arial" panose="020B0604020202020204" pitchFamily="34" charset="0"/>
                          <a:ea typeface="Times New Roman" panose="02020603050405020304" pitchFamily="18" charset="0"/>
                          <a:cs typeface="Times New Roman" panose="02020603050405020304" pitchFamily="18" charset="0"/>
                        </a:rPr>
                        <a:t>A</a:t>
                      </a:r>
                      <a:endParaRPr lang="en-GB" sz="1100">
                        <a:effectLst/>
                        <a:latin typeface="Times New Roman" panose="02020603050405020304" pitchFamily="18" charset="0"/>
                        <a:ea typeface="Times New Roman" panose="02020603050405020304" pitchFamily="18" charset="0"/>
                      </a:endParaRPr>
                    </a:p>
                  </a:txBody>
                  <a:tcPr marL="64236" marR="642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000">
                          <a:effectLst/>
                          <a:latin typeface="Arial" panose="020B0604020202020204" pitchFamily="34" charset="0"/>
                          <a:ea typeface="Times New Roman" panose="02020603050405020304" pitchFamily="18" charset="0"/>
                        </a:rPr>
                        <a:t> </a:t>
                      </a:r>
                      <a:endParaRPr lang="en-GB" sz="1100">
                        <a:effectLst/>
                        <a:latin typeface="Times New Roman" panose="02020603050405020304" pitchFamily="18" charset="0"/>
                        <a:ea typeface="Times New Roman" panose="02020603050405020304" pitchFamily="18" charset="0"/>
                      </a:endParaRPr>
                    </a:p>
                    <a:p>
                      <a:r>
                        <a:rPr lang="en-GB" sz="1000">
                          <a:effectLst/>
                          <a:latin typeface="Arial" panose="020B0604020202020204" pitchFamily="34" charset="0"/>
                          <a:ea typeface="Times New Roman" panose="02020603050405020304" pitchFamily="18" charset="0"/>
                        </a:rPr>
                        <a:t> </a:t>
                      </a:r>
                      <a:endParaRPr lang="en-GB" sz="1100">
                        <a:effectLst/>
                        <a:latin typeface="Times New Roman" panose="02020603050405020304" pitchFamily="18" charset="0"/>
                        <a:ea typeface="Times New Roman" panose="02020603050405020304" pitchFamily="18" charset="0"/>
                      </a:endParaRPr>
                    </a:p>
                  </a:txBody>
                  <a:tcPr marL="64236" marR="642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9804140"/>
                  </a:ext>
                </a:extLst>
              </a:tr>
              <a:tr h="404446">
                <a:tc>
                  <a:txBody>
                    <a:bodyPr/>
                    <a:lstStyle/>
                    <a:p>
                      <a:pPr marL="342900" lvl="0" indent="-342900">
                        <a:buFont typeface="Symbol" panose="05050102010706020507" pitchFamily="18" charset="2"/>
                        <a:buChar char=""/>
                        <a:tabLst>
                          <a:tab pos="228600" algn="l"/>
                        </a:tabLst>
                      </a:pPr>
                      <a:r>
                        <a:rPr lang="en-GB" sz="1000">
                          <a:effectLst/>
                          <a:latin typeface="Arial" panose="020B0604020202020204" pitchFamily="34" charset="0"/>
                          <a:ea typeface="Times New Roman" panose="02020603050405020304" pitchFamily="18" charset="0"/>
                        </a:rPr>
                        <a:t>Ability to motivate students with differing abilities and needs</a:t>
                      </a:r>
                      <a:endParaRPr lang="en-GB" sz="1100">
                        <a:effectLst/>
                        <a:latin typeface="Times New Roman" panose="02020603050405020304" pitchFamily="18" charset="0"/>
                        <a:ea typeface="Times New Roman" panose="02020603050405020304" pitchFamily="18" charset="0"/>
                      </a:endParaRPr>
                    </a:p>
                  </a:txBody>
                  <a:tcPr marL="64236" marR="642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tabLst>
                          <a:tab pos="2637155" algn="ctr"/>
                          <a:tab pos="5274310" algn="r"/>
                        </a:tabLst>
                      </a:pPr>
                      <a:r>
                        <a:rPr lang="en-GB" sz="1000">
                          <a:effectLst/>
                          <a:latin typeface="Arial" panose="020B0604020202020204" pitchFamily="34" charset="0"/>
                          <a:ea typeface="Times New Roman" panose="02020603050405020304" pitchFamily="18" charset="0"/>
                          <a:cs typeface="Times New Roman" panose="02020603050405020304" pitchFamily="18" charset="0"/>
                        </a:rPr>
                        <a:t>A/I</a:t>
                      </a:r>
                      <a:endParaRPr lang="en-GB" sz="1100">
                        <a:effectLst/>
                        <a:latin typeface="Times New Roman" panose="02020603050405020304" pitchFamily="18" charset="0"/>
                        <a:ea typeface="Times New Roman" panose="02020603050405020304" pitchFamily="18" charset="0"/>
                      </a:endParaRPr>
                    </a:p>
                  </a:txBody>
                  <a:tcPr marL="64236" marR="642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000" b="1">
                          <a:effectLst/>
                          <a:latin typeface="Arial" panose="020B0604020202020204" pitchFamily="34" charset="0"/>
                          <a:ea typeface="Times New Roman" panose="02020603050405020304" pitchFamily="18" charset="0"/>
                        </a:rPr>
                        <a:t> </a:t>
                      </a:r>
                      <a:endParaRPr lang="en-GB" sz="1100">
                        <a:effectLst/>
                        <a:latin typeface="Times New Roman" panose="02020603050405020304" pitchFamily="18" charset="0"/>
                        <a:ea typeface="Times New Roman" panose="02020603050405020304" pitchFamily="18" charset="0"/>
                      </a:endParaRPr>
                    </a:p>
                  </a:txBody>
                  <a:tcPr marL="64236" marR="642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3325147"/>
                  </a:ext>
                </a:extLst>
              </a:tr>
              <a:tr h="404446">
                <a:tc>
                  <a:txBody>
                    <a:bodyPr/>
                    <a:lstStyle/>
                    <a:p>
                      <a:pPr marL="342900" lvl="0" indent="-342900">
                        <a:buFont typeface="Symbol" panose="05050102010706020507" pitchFamily="18" charset="2"/>
                        <a:buChar char=""/>
                      </a:pPr>
                      <a:r>
                        <a:rPr lang="en-GB" sz="1000" dirty="0">
                          <a:effectLst/>
                          <a:latin typeface="Arial" panose="020B0604020202020204" pitchFamily="34" charset="0"/>
                          <a:ea typeface="Times New Roman" panose="02020603050405020304" pitchFamily="18" charset="0"/>
                        </a:rPr>
                        <a:t>Ability to effectively monitor student attainment and use data to improve performance</a:t>
                      </a:r>
                      <a:endParaRPr lang="en-GB" sz="1100" dirty="0">
                        <a:effectLst/>
                        <a:latin typeface="Times New Roman" panose="02020603050405020304" pitchFamily="18" charset="0"/>
                        <a:ea typeface="Times New Roman" panose="02020603050405020304" pitchFamily="18" charset="0"/>
                      </a:endParaRPr>
                    </a:p>
                  </a:txBody>
                  <a:tcPr marL="64236" marR="642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tabLst>
                          <a:tab pos="2637155" algn="ctr"/>
                          <a:tab pos="5274310" algn="r"/>
                        </a:tabLst>
                      </a:pPr>
                      <a:r>
                        <a:rPr lang="en-GB" sz="1000">
                          <a:effectLst/>
                          <a:latin typeface="Arial" panose="020B0604020202020204" pitchFamily="34" charset="0"/>
                          <a:ea typeface="Times New Roman" panose="02020603050405020304" pitchFamily="18" charset="0"/>
                          <a:cs typeface="Times New Roman" panose="02020603050405020304" pitchFamily="18" charset="0"/>
                        </a:rPr>
                        <a:t>A/I</a:t>
                      </a:r>
                      <a:endParaRPr lang="en-GB" sz="1100">
                        <a:effectLst/>
                        <a:latin typeface="Times New Roman" panose="02020603050405020304" pitchFamily="18" charset="0"/>
                        <a:ea typeface="Times New Roman" panose="02020603050405020304" pitchFamily="18" charset="0"/>
                      </a:endParaRPr>
                    </a:p>
                  </a:txBody>
                  <a:tcPr marL="64236" marR="642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000" b="1">
                          <a:effectLst/>
                          <a:latin typeface="Arial" panose="020B0604020202020204" pitchFamily="34" charset="0"/>
                          <a:ea typeface="Times New Roman" panose="02020603050405020304" pitchFamily="18" charset="0"/>
                        </a:rPr>
                        <a:t> </a:t>
                      </a:r>
                      <a:endParaRPr lang="en-GB" sz="1100">
                        <a:effectLst/>
                        <a:latin typeface="Times New Roman" panose="02020603050405020304" pitchFamily="18" charset="0"/>
                        <a:ea typeface="Times New Roman" panose="02020603050405020304" pitchFamily="18" charset="0"/>
                      </a:endParaRPr>
                    </a:p>
                  </a:txBody>
                  <a:tcPr marL="64236" marR="642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0597756"/>
                  </a:ext>
                </a:extLst>
              </a:tr>
              <a:tr h="404446">
                <a:tc>
                  <a:txBody>
                    <a:bodyPr/>
                    <a:lstStyle/>
                    <a:p>
                      <a:pPr marL="342900" lvl="0" indent="-342900">
                        <a:buFont typeface="Symbol" panose="05050102010706020507" pitchFamily="18" charset="2"/>
                        <a:buChar char=""/>
                      </a:pPr>
                      <a:r>
                        <a:rPr lang="en-GB" sz="1000" dirty="0">
                          <a:effectLst/>
                          <a:latin typeface="Arial" panose="020B0604020202020204" pitchFamily="34" charset="0"/>
                          <a:ea typeface="Times New Roman" panose="02020603050405020304" pitchFamily="18" charset="0"/>
                        </a:rPr>
                        <a:t>Excellent communication, interpersonal and organisational skills</a:t>
                      </a:r>
                      <a:endParaRPr lang="en-GB" sz="1100" dirty="0">
                        <a:effectLst/>
                        <a:latin typeface="Times New Roman" panose="02020603050405020304" pitchFamily="18" charset="0"/>
                        <a:ea typeface="Times New Roman" panose="02020603050405020304" pitchFamily="18" charset="0"/>
                      </a:endParaRPr>
                    </a:p>
                  </a:txBody>
                  <a:tcPr marL="64236" marR="642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tabLst>
                          <a:tab pos="2637155" algn="ctr"/>
                          <a:tab pos="5274310" algn="r"/>
                        </a:tabLst>
                      </a:pPr>
                      <a:r>
                        <a:rPr lang="en-GB" sz="1000">
                          <a:effectLst/>
                          <a:latin typeface="Arial" panose="020B0604020202020204" pitchFamily="34" charset="0"/>
                          <a:ea typeface="Times New Roman" panose="02020603050405020304" pitchFamily="18" charset="0"/>
                          <a:cs typeface="Times New Roman" panose="02020603050405020304" pitchFamily="18" charset="0"/>
                        </a:rPr>
                        <a:t>A/I</a:t>
                      </a:r>
                      <a:endParaRPr lang="en-GB" sz="1100">
                        <a:effectLst/>
                        <a:latin typeface="Times New Roman" panose="02020603050405020304" pitchFamily="18" charset="0"/>
                        <a:ea typeface="Times New Roman" panose="02020603050405020304" pitchFamily="18" charset="0"/>
                      </a:endParaRPr>
                    </a:p>
                  </a:txBody>
                  <a:tcPr marL="64236" marR="642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000" b="1">
                          <a:effectLst/>
                          <a:latin typeface="Arial" panose="020B0604020202020204" pitchFamily="34" charset="0"/>
                          <a:ea typeface="Times New Roman" panose="02020603050405020304" pitchFamily="18" charset="0"/>
                        </a:rPr>
                        <a:t> </a:t>
                      </a:r>
                      <a:endParaRPr lang="en-GB" sz="1100">
                        <a:effectLst/>
                        <a:latin typeface="Times New Roman" panose="02020603050405020304" pitchFamily="18" charset="0"/>
                        <a:ea typeface="Times New Roman" panose="02020603050405020304" pitchFamily="18" charset="0"/>
                      </a:endParaRPr>
                    </a:p>
                  </a:txBody>
                  <a:tcPr marL="64236" marR="642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0924169"/>
                  </a:ext>
                </a:extLst>
              </a:tr>
              <a:tr h="404446">
                <a:tc>
                  <a:txBody>
                    <a:bodyPr/>
                    <a:lstStyle/>
                    <a:p>
                      <a:pPr marL="342900" lvl="0" indent="-342900">
                        <a:buFont typeface="Symbol" panose="05050102010706020507" pitchFamily="18" charset="2"/>
                        <a:buChar char=""/>
                      </a:pPr>
                      <a:r>
                        <a:rPr lang="en-GB" sz="1000">
                          <a:effectLst/>
                          <a:latin typeface="Arial" panose="020B0604020202020204" pitchFamily="34" charset="0"/>
                          <a:ea typeface="Times New Roman" panose="02020603050405020304" pitchFamily="18" charset="0"/>
                        </a:rPr>
                        <a:t>A commitment to high standards of student attendance, punctuality and attainment</a:t>
                      </a:r>
                      <a:endParaRPr lang="en-GB" sz="1100">
                        <a:effectLst/>
                        <a:latin typeface="Times New Roman" panose="02020603050405020304" pitchFamily="18" charset="0"/>
                        <a:ea typeface="Times New Roman" panose="02020603050405020304" pitchFamily="18" charset="0"/>
                      </a:endParaRPr>
                    </a:p>
                  </a:txBody>
                  <a:tcPr marL="64236" marR="642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tabLst>
                          <a:tab pos="2637155" algn="ctr"/>
                          <a:tab pos="5274310" algn="r"/>
                        </a:tabLst>
                      </a:pPr>
                      <a:r>
                        <a:rPr lang="en-GB" sz="1000">
                          <a:effectLst/>
                          <a:latin typeface="Arial" panose="020B0604020202020204" pitchFamily="34" charset="0"/>
                          <a:ea typeface="Times New Roman" panose="02020603050405020304" pitchFamily="18" charset="0"/>
                          <a:cs typeface="Times New Roman" panose="02020603050405020304" pitchFamily="18" charset="0"/>
                        </a:rPr>
                        <a:t>A/I</a:t>
                      </a:r>
                      <a:endParaRPr lang="en-GB" sz="1100">
                        <a:effectLst/>
                        <a:latin typeface="Times New Roman" panose="02020603050405020304" pitchFamily="18" charset="0"/>
                        <a:ea typeface="Times New Roman" panose="02020603050405020304" pitchFamily="18" charset="0"/>
                      </a:endParaRPr>
                    </a:p>
                  </a:txBody>
                  <a:tcPr marL="64236" marR="642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000" b="1">
                          <a:effectLst/>
                          <a:latin typeface="Arial" panose="020B0604020202020204" pitchFamily="34" charset="0"/>
                          <a:ea typeface="Times New Roman" panose="02020603050405020304" pitchFamily="18" charset="0"/>
                        </a:rPr>
                        <a:t> </a:t>
                      </a:r>
                      <a:endParaRPr lang="en-GB" sz="1100">
                        <a:effectLst/>
                        <a:latin typeface="Times New Roman" panose="02020603050405020304" pitchFamily="18" charset="0"/>
                        <a:ea typeface="Times New Roman" panose="02020603050405020304" pitchFamily="18" charset="0"/>
                      </a:endParaRPr>
                    </a:p>
                  </a:txBody>
                  <a:tcPr marL="64236" marR="642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2643516"/>
                  </a:ext>
                </a:extLst>
              </a:tr>
              <a:tr h="404446">
                <a:tc>
                  <a:txBody>
                    <a:bodyPr/>
                    <a:lstStyle/>
                    <a:p>
                      <a:pPr marL="342900" lvl="0" indent="-342900">
                        <a:buFont typeface="Symbol" panose="05050102010706020507" pitchFamily="18" charset="2"/>
                        <a:buChar char=""/>
                      </a:pPr>
                      <a:r>
                        <a:rPr lang="en-GB" sz="1000">
                          <a:effectLst/>
                          <a:latin typeface="Arial" panose="020B0604020202020204" pitchFamily="34" charset="0"/>
                          <a:ea typeface="Times New Roman" panose="02020603050405020304" pitchFamily="18" charset="0"/>
                        </a:rPr>
                        <a:t>Ability to work under pressure whilst maintaining accuracy and effective outcomes and ability to meet deadlines</a:t>
                      </a:r>
                      <a:endParaRPr lang="en-GB" sz="1100">
                        <a:effectLst/>
                        <a:latin typeface="Times New Roman" panose="02020603050405020304" pitchFamily="18" charset="0"/>
                        <a:ea typeface="Times New Roman" panose="02020603050405020304" pitchFamily="18" charset="0"/>
                      </a:endParaRPr>
                    </a:p>
                  </a:txBody>
                  <a:tcPr marL="64236" marR="642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tabLst>
                          <a:tab pos="2637155" algn="ctr"/>
                          <a:tab pos="5274310" algn="r"/>
                        </a:tabLst>
                      </a:pPr>
                      <a:r>
                        <a:rPr lang="en-GB" sz="1000">
                          <a:effectLst/>
                          <a:latin typeface="Arial" panose="020B0604020202020204" pitchFamily="34" charset="0"/>
                          <a:ea typeface="Times New Roman" panose="02020603050405020304" pitchFamily="18" charset="0"/>
                          <a:cs typeface="Times New Roman" panose="02020603050405020304" pitchFamily="18" charset="0"/>
                        </a:rPr>
                        <a:t>A/I</a:t>
                      </a:r>
                      <a:endParaRPr lang="en-GB" sz="1100">
                        <a:effectLst/>
                        <a:latin typeface="Times New Roman" panose="02020603050405020304" pitchFamily="18" charset="0"/>
                        <a:ea typeface="Times New Roman" panose="02020603050405020304" pitchFamily="18" charset="0"/>
                      </a:endParaRPr>
                    </a:p>
                  </a:txBody>
                  <a:tcPr marL="64236" marR="642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000" b="1">
                          <a:effectLst/>
                          <a:latin typeface="Arial" panose="020B0604020202020204" pitchFamily="34" charset="0"/>
                          <a:ea typeface="Times New Roman" panose="02020603050405020304" pitchFamily="18" charset="0"/>
                        </a:rPr>
                        <a:t> </a:t>
                      </a:r>
                      <a:endParaRPr lang="en-GB" sz="1100">
                        <a:effectLst/>
                        <a:latin typeface="Times New Roman" panose="02020603050405020304" pitchFamily="18" charset="0"/>
                        <a:ea typeface="Times New Roman" panose="02020603050405020304" pitchFamily="18" charset="0"/>
                      </a:endParaRPr>
                    </a:p>
                  </a:txBody>
                  <a:tcPr marL="64236" marR="642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1858594"/>
                  </a:ext>
                </a:extLst>
              </a:tr>
              <a:tr h="404446">
                <a:tc>
                  <a:txBody>
                    <a:bodyPr/>
                    <a:lstStyle/>
                    <a:p>
                      <a:pPr marL="342900" lvl="0" indent="-342900">
                        <a:buFont typeface="Symbol" panose="05050102010706020507" pitchFamily="18" charset="2"/>
                        <a:buChar char=""/>
                      </a:pPr>
                      <a:r>
                        <a:rPr lang="en-GB" sz="1000">
                          <a:effectLst/>
                          <a:latin typeface="Arial" panose="020B0604020202020204" pitchFamily="34" charset="0"/>
                          <a:ea typeface="Times New Roman" panose="02020603050405020304" pitchFamily="18" charset="0"/>
                        </a:rPr>
                        <a:t>Ability to work on own initiative</a:t>
                      </a:r>
                      <a:endParaRPr lang="en-GB" sz="1100">
                        <a:effectLst/>
                        <a:latin typeface="Times New Roman" panose="02020603050405020304" pitchFamily="18" charset="0"/>
                        <a:ea typeface="Times New Roman" panose="02020603050405020304" pitchFamily="18" charset="0"/>
                      </a:endParaRPr>
                    </a:p>
                  </a:txBody>
                  <a:tcPr marL="64236" marR="642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tabLst>
                          <a:tab pos="2637155" algn="ctr"/>
                          <a:tab pos="5274310" algn="r"/>
                        </a:tabLst>
                      </a:pPr>
                      <a:r>
                        <a:rPr lang="en-GB" sz="1000">
                          <a:effectLst/>
                          <a:latin typeface="Arial" panose="020B0604020202020204" pitchFamily="34" charset="0"/>
                          <a:ea typeface="Times New Roman" panose="02020603050405020304" pitchFamily="18" charset="0"/>
                          <a:cs typeface="Times New Roman" panose="02020603050405020304" pitchFamily="18" charset="0"/>
                        </a:rPr>
                        <a:t>A/I</a:t>
                      </a:r>
                      <a:endParaRPr lang="en-GB" sz="1100">
                        <a:effectLst/>
                        <a:latin typeface="Times New Roman" panose="02020603050405020304" pitchFamily="18" charset="0"/>
                        <a:ea typeface="Times New Roman" panose="02020603050405020304" pitchFamily="18" charset="0"/>
                      </a:endParaRPr>
                    </a:p>
                  </a:txBody>
                  <a:tcPr marL="64236" marR="642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000" b="1">
                          <a:effectLst/>
                          <a:latin typeface="Arial" panose="020B0604020202020204" pitchFamily="34" charset="0"/>
                          <a:ea typeface="Times New Roman" panose="02020603050405020304" pitchFamily="18" charset="0"/>
                        </a:rPr>
                        <a:t> </a:t>
                      </a:r>
                      <a:endParaRPr lang="en-GB" sz="1100">
                        <a:effectLst/>
                        <a:latin typeface="Times New Roman" panose="02020603050405020304" pitchFamily="18" charset="0"/>
                        <a:ea typeface="Times New Roman" panose="02020603050405020304" pitchFamily="18" charset="0"/>
                      </a:endParaRPr>
                    </a:p>
                  </a:txBody>
                  <a:tcPr marL="64236" marR="642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7047021"/>
                  </a:ext>
                </a:extLst>
              </a:tr>
              <a:tr h="404446">
                <a:tc>
                  <a:txBody>
                    <a:bodyPr/>
                    <a:lstStyle/>
                    <a:p>
                      <a:pPr marL="342900" lvl="0" indent="-342900">
                        <a:buFont typeface="Symbol" panose="05050102010706020507" pitchFamily="18" charset="2"/>
                        <a:buChar char=""/>
                      </a:pPr>
                      <a:r>
                        <a:rPr lang="en-GB" sz="1000">
                          <a:effectLst/>
                          <a:latin typeface="Arial" panose="020B0604020202020204" pitchFamily="34" charset="0"/>
                          <a:ea typeface="Times New Roman" panose="02020603050405020304" pitchFamily="18" charset="0"/>
                        </a:rPr>
                        <a:t>Flexible team player</a:t>
                      </a:r>
                      <a:endParaRPr lang="en-GB" sz="1100">
                        <a:effectLst/>
                        <a:latin typeface="Times New Roman" panose="02020603050405020304" pitchFamily="18" charset="0"/>
                        <a:ea typeface="Times New Roman" panose="02020603050405020304" pitchFamily="18" charset="0"/>
                      </a:endParaRPr>
                    </a:p>
                  </a:txBody>
                  <a:tcPr marL="64236" marR="642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tabLst>
                          <a:tab pos="2637155" algn="ctr"/>
                          <a:tab pos="5274310" algn="r"/>
                        </a:tabLst>
                      </a:pPr>
                      <a:r>
                        <a:rPr lang="en-GB" sz="1000">
                          <a:effectLst/>
                          <a:latin typeface="Arial" panose="020B0604020202020204" pitchFamily="34" charset="0"/>
                          <a:ea typeface="Times New Roman" panose="02020603050405020304" pitchFamily="18" charset="0"/>
                          <a:cs typeface="Times New Roman" panose="02020603050405020304" pitchFamily="18" charset="0"/>
                        </a:rPr>
                        <a:t>A/I</a:t>
                      </a:r>
                      <a:endParaRPr lang="en-GB" sz="1100">
                        <a:effectLst/>
                        <a:latin typeface="Times New Roman" panose="02020603050405020304" pitchFamily="18" charset="0"/>
                        <a:ea typeface="Times New Roman" panose="02020603050405020304" pitchFamily="18" charset="0"/>
                      </a:endParaRPr>
                    </a:p>
                  </a:txBody>
                  <a:tcPr marL="64236" marR="642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000" b="1">
                          <a:effectLst/>
                          <a:latin typeface="Arial" panose="020B0604020202020204" pitchFamily="34" charset="0"/>
                          <a:ea typeface="Times New Roman" panose="02020603050405020304" pitchFamily="18" charset="0"/>
                        </a:rPr>
                        <a:t> </a:t>
                      </a:r>
                      <a:endParaRPr lang="en-GB" sz="1100">
                        <a:effectLst/>
                        <a:latin typeface="Times New Roman" panose="02020603050405020304" pitchFamily="18" charset="0"/>
                        <a:ea typeface="Times New Roman" panose="02020603050405020304" pitchFamily="18" charset="0"/>
                      </a:endParaRPr>
                    </a:p>
                  </a:txBody>
                  <a:tcPr marL="64236" marR="642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8512457"/>
                  </a:ext>
                </a:extLst>
              </a:tr>
              <a:tr h="404446">
                <a:tc>
                  <a:txBody>
                    <a:bodyPr/>
                    <a:lstStyle/>
                    <a:p>
                      <a:pPr marL="342900" lvl="0" indent="-342900">
                        <a:buFont typeface="Symbol" panose="05050102010706020507" pitchFamily="18" charset="2"/>
                        <a:buChar char=""/>
                      </a:pPr>
                      <a:r>
                        <a:rPr lang="en-GB" sz="1000">
                          <a:effectLst/>
                          <a:latin typeface="Arial" panose="020B0604020202020204" pitchFamily="34" charset="0"/>
                          <a:ea typeface="Times New Roman" panose="02020603050405020304" pitchFamily="18" charset="0"/>
                        </a:rPr>
                        <a:t>A commitment to equal opportunities and promoting diversity</a:t>
                      </a:r>
                      <a:endParaRPr lang="en-GB" sz="1100">
                        <a:effectLst/>
                        <a:latin typeface="Times New Roman" panose="02020603050405020304" pitchFamily="18" charset="0"/>
                        <a:ea typeface="Times New Roman" panose="02020603050405020304" pitchFamily="18" charset="0"/>
                      </a:endParaRPr>
                    </a:p>
                  </a:txBody>
                  <a:tcPr marL="64236" marR="642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tabLst>
                          <a:tab pos="2637155" algn="ctr"/>
                          <a:tab pos="5274310" algn="r"/>
                        </a:tabLst>
                      </a:pPr>
                      <a:r>
                        <a:rPr lang="en-GB" sz="1000">
                          <a:effectLst/>
                          <a:latin typeface="Arial" panose="020B0604020202020204" pitchFamily="34" charset="0"/>
                          <a:ea typeface="Times New Roman" panose="02020603050405020304" pitchFamily="18" charset="0"/>
                          <a:cs typeface="Times New Roman" panose="02020603050405020304" pitchFamily="18" charset="0"/>
                        </a:rPr>
                        <a:t>A/I</a:t>
                      </a:r>
                      <a:endParaRPr lang="en-GB" sz="1100">
                        <a:effectLst/>
                        <a:latin typeface="Times New Roman" panose="02020603050405020304" pitchFamily="18" charset="0"/>
                        <a:ea typeface="Times New Roman" panose="02020603050405020304" pitchFamily="18" charset="0"/>
                      </a:endParaRPr>
                    </a:p>
                  </a:txBody>
                  <a:tcPr marL="64236" marR="642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000" b="1">
                          <a:effectLst/>
                          <a:latin typeface="Arial" panose="020B0604020202020204" pitchFamily="34" charset="0"/>
                          <a:ea typeface="Times New Roman" panose="02020603050405020304" pitchFamily="18" charset="0"/>
                        </a:rPr>
                        <a:t> </a:t>
                      </a:r>
                      <a:endParaRPr lang="en-GB" sz="1100">
                        <a:effectLst/>
                        <a:latin typeface="Times New Roman" panose="02020603050405020304" pitchFamily="18" charset="0"/>
                        <a:ea typeface="Times New Roman" panose="02020603050405020304" pitchFamily="18" charset="0"/>
                      </a:endParaRPr>
                    </a:p>
                  </a:txBody>
                  <a:tcPr marL="64236" marR="642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6738488"/>
                  </a:ext>
                </a:extLst>
              </a:tr>
              <a:tr h="404446">
                <a:tc>
                  <a:txBody>
                    <a:bodyPr/>
                    <a:lstStyle/>
                    <a:p>
                      <a:pPr marL="342900" lvl="0" indent="-342900">
                        <a:buFont typeface="Symbol" panose="05050102010706020507" pitchFamily="18" charset="2"/>
                        <a:buChar char=""/>
                      </a:pPr>
                      <a:r>
                        <a:rPr lang="en-GB" sz="1000">
                          <a:effectLst/>
                          <a:latin typeface="Arial" panose="020B0604020202020204" pitchFamily="34" charset="0"/>
                          <a:ea typeface="Times New Roman" panose="02020603050405020304" pitchFamily="18" charset="0"/>
                        </a:rPr>
                        <a:t>Ability to take responsibility for promoting and safeguarding the welfare of young people you are responsible for, or come into contact with</a:t>
                      </a:r>
                      <a:endParaRPr lang="en-GB" sz="1100">
                        <a:effectLst/>
                        <a:latin typeface="Times New Roman" panose="02020603050405020304" pitchFamily="18" charset="0"/>
                        <a:ea typeface="Times New Roman" panose="02020603050405020304" pitchFamily="18" charset="0"/>
                      </a:endParaRPr>
                    </a:p>
                  </a:txBody>
                  <a:tcPr marL="64236" marR="642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tabLst>
                          <a:tab pos="2637155" algn="ctr"/>
                          <a:tab pos="5274310" algn="r"/>
                        </a:tabLst>
                      </a:pPr>
                      <a:r>
                        <a:rPr lang="en-GB" sz="1000">
                          <a:effectLst/>
                          <a:latin typeface="Arial" panose="020B0604020202020204" pitchFamily="34" charset="0"/>
                          <a:ea typeface="Times New Roman" panose="02020603050405020304" pitchFamily="18" charset="0"/>
                          <a:cs typeface="Times New Roman" panose="02020603050405020304" pitchFamily="18" charset="0"/>
                        </a:rPr>
                        <a:t>A/I</a:t>
                      </a:r>
                      <a:endParaRPr lang="en-GB" sz="1100">
                        <a:effectLst/>
                        <a:latin typeface="Times New Roman" panose="02020603050405020304" pitchFamily="18" charset="0"/>
                        <a:ea typeface="Times New Roman" panose="02020603050405020304" pitchFamily="18" charset="0"/>
                      </a:endParaRPr>
                    </a:p>
                  </a:txBody>
                  <a:tcPr marL="64236" marR="642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000" b="1">
                          <a:effectLst/>
                          <a:latin typeface="Arial" panose="020B0604020202020204" pitchFamily="34" charset="0"/>
                          <a:ea typeface="Times New Roman" panose="02020603050405020304" pitchFamily="18" charset="0"/>
                        </a:rPr>
                        <a:t> </a:t>
                      </a:r>
                      <a:endParaRPr lang="en-GB" sz="1100">
                        <a:effectLst/>
                        <a:latin typeface="Times New Roman" panose="02020603050405020304" pitchFamily="18" charset="0"/>
                        <a:ea typeface="Times New Roman" panose="02020603050405020304" pitchFamily="18" charset="0"/>
                      </a:endParaRPr>
                    </a:p>
                  </a:txBody>
                  <a:tcPr marL="64236" marR="642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3272109"/>
                  </a:ext>
                </a:extLst>
              </a:tr>
              <a:tr h="404446">
                <a:tc>
                  <a:txBody>
                    <a:bodyPr/>
                    <a:lstStyle/>
                    <a:p>
                      <a:pPr marL="342900" lvl="0" indent="-342900">
                        <a:buFont typeface="Symbol" panose="05050102010706020507" pitchFamily="18" charset="2"/>
                        <a:buChar char=""/>
                        <a:tabLst>
                          <a:tab pos="228600" algn="l"/>
                        </a:tabLst>
                      </a:pPr>
                      <a:r>
                        <a:rPr lang="en-GB" sz="1000" dirty="0">
                          <a:effectLst/>
                          <a:latin typeface="Arial" panose="020B0604020202020204" pitchFamily="34" charset="0"/>
                          <a:ea typeface="Times New Roman" panose="02020603050405020304" pitchFamily="18" charset="0"/>
                        </a:rPr>
                        <a:t>An ability to meet all of the objectives outlined in the job description for the post</a:t>
                      </a:r>
                      <a:endParaRPr lang="en-GB" sz="1100" dirty="0">
                        <a:effectLst/>
                        <a:latin typeface="Times New Roman" panose="02020603050405020304" pitchFamily="18" charset="0"/>
                        <a:ea typeface="Times New Roman" panose="02020603050405020304" pitchFamily="18" charset="0"/>
                      </a:endParaRPr>
                    </a:p>
                  </a:txBody>
                  <a:tcPr marL="64236" marR="642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tabLst>
                          <a:tab pos="2637155" algn="ctr"/>
                          <a:tab pos="5274310" algn="r"/>
                        </a:tabLst>
                      </a:pPr>
                      <a:r>
                        <a:rPr lang="en-GB" sz="1000">
                          <a:effectLst/>
                          <a:latin typeface="Arial" panose="020B0604020202020204" pitchFamily="34" charset="0"/>
                          <a:ea typeface="Times New Roman" panose="02020603050405020304" pitchFamily="18" charset="0"/>
                          <a:cs typeface="Times New Roman" panose="02020603050405020304" pitchFamily="18" charset="0"/>
                        </a:rPr>
                        <a:t>A/I</a:t>
                      </a:r>
                      <a:endParaRPr lang="en-GB" sz="1100">
                        <a:effectLst/>
                        <a:latin typeface="Times New Roman" panose="02020603050405020304" pitchFamily="18" charset="0"/>
                        <a:ea typeface="Times New Roman" panose="02020603050405020304" pitchFamily="18" charset="0"/>
                      </a:endParaRPr>
                    </a:p>
                  </a:txBody>
                  <a:tcPr marL="64236" marR="642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000" b="1" dirty="0">
                          <a:effectLst/>
                          <a:latin typeface="Arial" panose="020B0604020202020204" pitchFamily="34" charset="0"/>
                          <a:ea typeface="Times New Roman" panose="02020603050405020304" pitchFamily="18" charset="0"/>
                        </a:rPr>
                        <a:t> </a:t>
                      </a:r>
                      <a:endParaRPr lang="en-GB" sz="1100" dirty="0">
                        <a:effectLst/>
                        <a:latin typeface="Times New Roman" panose="02020603050405020304" pitchFamily="18" charset="0"/>
                        <a:ea typeface="Times New Roman" panose="02020603050405020304" pitchFamily="18" charset="0"/>
                      </a:endParaRPr>
                    </a:p>
                    <a:p>
                      <a:r>
                        <a:rPr lang="en-GB" sz="1000" b="1" dirty="0">
                          <a:effectLst/>
                          <a:latin typeface="Arial" panose="020B0604020202020204" pitchFamily="34" charset="0"/>
                          <a:ea typeface="Times New Roman" panose="02020603050405020304" pitchFamily="18" charset="0"/>
                        </a:rPr>
                        <a:t> </a:t>
                      </a:r>
                      <a:endParaRPr lang="en-GB" sz="1100" dirty="0">
                        <a:effectLst/>
                        <a:latin typeface="Times New Roman" panose="02020603050405020304" pitchFamily="18" charset="0"/>
                        <a:ea typeface="Times New Roman" panose="02020603050405020304" pitchFamily="18" charset="0"/>
                      </a:endParaRPr>
                    </a:p>
                  </a:txBody>
                  <a:tcPr marL="64236" marR="642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0875634"/>
                  </a:ext>
                </a:extLst>
              </a:tr>
            </a:tbl>
          </a:graphicData>
        </a:graphic>
      </p:graphicFrame>
    </p:spTree>
    <p:extLst>
      <p:ext uri="{BB962C8B-B14F-4D97-AF65-F5344CB8AC3E}">
        <p14:creationId xmlns:p14="http://schemas.microsoft.com/office/powerpoint/2010/main" val="16574151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CB562694-7AAE-426C-1D53-85C9F8357C4A}"/>
              </a:ext>
            </a:extLst>
          </p:cNvPr>
          <p:cNvGraphicFramePr>
            <a:graphicFrameLocks noGrp="1"/>
          </p:cNvGraphicFramePr>
          <p:nvPr>
            <p:extLst>
              <p:ext uri="{D42A27DB-BD31-4B8C-83A1-F6EECF244321}">
                <p14:modId xmlns:p14="http://schemas.microsoft.com/office/powerpoint/2010/main" val="485820453"/>
              </p:ext>
            </p:extLst>
          </p:nvPr>
        </p:nvGraphicFramePr>
        <p:xfrm>
          <a:off x="285655" y="4395492"/>
          <a:ext cx="5906119" cy="1727223"/>
        </p:xfrm>
        <a:graphic>
          <a:graphicData uri="http://schemas.openxmlformats.org/drawingml/2006/table">
            <a:tbl>
              <a:tblPr/>
              <a:tblGrid>
                <a:gridCol w="5906119">
                  <a:extLst>
                    <a:ext uri="{9D8B030D-6E8A-4147-A177-3AD203B41FA5}">
                      <a16:colId xmlns:a16="http://schemas.microsoft.com/office/drawing/2014/main" val="480276145"/>
                    </a:ext>
                  </a:extLst>
                </a:gridCol>
              </a:tblGrid>
              <a:tr h="1727223">
                <a:tc>
                  <a:txBody>
                    <a:bodyPr/>
                    <a:lstStyle/>
                    <a:p>
                      <a:r>
                        <a:rPr lang="en-GB" sz="1000" dirty="0">
                          <a:effectLst/>
                          <a:latin typeface="Arial" panose="020B0604020202020204" pitchFamily="34" charset="0"/>
                          <a:ea typeface="Times New Roman" panose="02020603050405020304" pitchFamily="18" charset="0"/>
                        </a:rPr>
                        <a:t> </a:t>
                      </a:r>
                      <a:endParaRPr lang="en-GB" sz="1100" dirty="0">
                        <a:effectLst/>
                        <a:latin typeface="Times New Roman" panose="02020603050405020304" pitchFamily="18" charset="0"/>
                        <a:ea typeface="Times New Roman" panose="02020603050405020304" pitchFamily="18" charset="0"/>
                      </a:endParaRPr>
                    </a:p>
                    <a:p>
                      <a:r>
                        <a:rPr lang="en-GB" sz="1000" b="1" dirty="0">
                          <a:effectLst/>
                          <a:latin typeface="Arial" panose="020B0604020202020204" pitchFamily="34" charset="0"/>
                          <a:ea typeface="Times New Roman" panose="02020603050405020304" pitchFamily="18" charset="0"/>
                        </a:rPr>
                        <a:t>Gateway College is subject to the Safeguarding Vulnerable Groups Act 2006 which requires that any candidate appointed must produce:</a:t>
                      </a:r>
                      <a:endParaRPr lang="en-GB" sz="1100" dirty="0">
                        <a:effectLst/>
                        <a:latin typeface="Times New Roman" panose="02020603050405020304" pitchFamily="18" charset="0"/>
                        <a:ea typeface="Times New Roman" panose="02020603050405020304" pitchFamily="18" charset="0"/>
                      </a:endParaRPr>
                    </a:p>
                    <a:p>
                      <a:r>
                        <a:rPr lang="en-GB" sz="1000" b="1" dirty="0">
                          <a:effectLst/>
                          <a:latin typeface="Arial" panose="020B0604020202020204" pitchFamily="34" charset="0"/>
                          <a:ea typeface="Times New Roman" panose="02020603050405020304" pitchFamily="18" charset="0"/>
                        </a:rPr>
                        <a:t> </a:t>
                      </a:r>
                      <a:endParaRPr lang="en-GB" sz="11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tabLst>
                          <a:tab pos="457200" algn="l"/>
                        </a:tabLst>
                      </a:pPr>
                      <a:r>
                        <a:rPr lang="en-GB" sz="1000" b="1" dirty="0">
                          <a:effectLst/>
                          <a:latin typeface="Arial" panose="020B0604020202020204" pitchFamily="34" charset="0"/>
                          <a:ea typeface="Times New Roman" panose="02020603050405020304" pitchFamily="18" charset="0"/>
                        </a:rPr>
                        <a:t>A DBS clearance certificate</a:t>
                      </a:r>
                      <a:endParaRPr lang="en-GB" sz="11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tabLst>
                          <a:tab pos="457200" algn="l"/>
                        </a:tabLst>
                      </a:pPr>
                      <a:r>
                        <a:rPr lang="en-GB" sz="1000" b="1" dirty="0">
                          <a:effectLst/>
                          <a:latin typeface="Arial" panose="020B0604020202020204" pitchFamily="34" charset="0"/>
                          <a:ea typeface="Times New Roman" panose="02020603050405020304" pitchFamily="18" charset="0"/>
                        </a:rPr>
                        <a:t>Proof of identity</a:t>
                      </a:r>
                      <a:endParaRPr lang="en-GB" sz="11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tabLst>
                          <a:tab pos="457200" algn="l"/>
                        </a:tabLst>
                      </a:pPr>
                      <a:r>
                        <a:rPr lang="en-GB" sz="1000" b="1" dirty="0">
                          <a:effectLst/>
                          <a:latin typeface="Arial" panose="020B0604020202020204" pitchFamily="34" charset="0"/>
                          <a:ea typeface="Times New Roman" panose="02020603050405020304" pitchFamily="18" charset="0"/>
                        </a:rPr>
                        <a:t>Proof of qualifications</a:t>
                      </a:r>
                      <a:endParaRPr lang="en-GB" sz="11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tabLst>
                          <a:tab pos="457200" algn="l"/>
                        </a:tabLst>
                      </a:pPr>
                      <a:r>
                        <a:rPr lang="en-GB" sz="1000" b="1" dirty="0">
                          <a:effectLst/>
                          <a:latin typeface="Arial" panose="020B0604020202020204" pitchFamily="34" charset="0"/>
                          <a:ea typeface="Times New Roman" panose="02020603050405020304" pitchFamily="18" charset="0"/>
                        </a:rPr>
                        <a:t>Proof of the right to work in the UK.</a:t>
                      </a:r>
                      <a:endParaRPr lang="en-GB" sz="1100" dirty="0">
                        <a:effectLst/>
                        <a:latin typeface="Times New Roman" panose="02020603050405020304" pitchFamily="18" charset="0"/>
                        <a:ea typeface="Times New Roman" panose="02020603050405020304" pitchFamily="18" charset="0"/>
                      </a:endParaRPr>
                    </a:p>
                    <a:p>
                      <a:r>
                        <a:rPr lang="en-GB" sz="1000" b="1" dirty="0">
                          <a:effectLst/>
                          <a:latin typeface="Arial" panose="020B0604020202020204" pitchFamily="34" charset="0"/>
                          <a:ea typeface="Times New Roman" panose="02020603050405020304" pitchFamily="18" charset="0"/>
                        </a:rPr>
                        <a:t> </a:t>
                      </a:r>
                      <a:endParaRPr lang="en-GB" sz="1100" dirty="0">
                        <a:effectLst/>
                        <a:latin typeface="Times New Roman" panose="02020603050405020304" pitchFamily="18" charset="0"/>
                        <a:ea typeface="Times New Roman" panose="02020603050405020304" pitchFamily="18" charset="0"/>
                      </a:endParaRPr>
                    </a:p>
                    <a:p>
                      <a:r>
                        <a:rPr lang="en-GB" sz="1000" b="1" dirty="0">
                          <a:effectLst/>
                          <a:latin typeface="Arial" panose="020B0604020202020204" pitchFamily="34" charset="0"/>
                          <a:ea typeface="Times New Roman" panose="02020603050405020304" pitchFamily="18" charset="0"/>
                        </a:rPr>
                        <a:t>All of these documents must be produced </a:t>
                      </a:r>
                      <a:r>
                        <a:rPr lang="en-GB" sz="1000" b="1" u="sng" dirty="0">
                          <a:effectLst/>
                          <a:latin typeface="Arial" panose="020B0604020202020204" pitchFamily="34" charset="0"/>
                          <a:ea typeface="Times New Roman" panose="02020603050405020304" pitchFamily="18" charset="0"/>
                        </a:rPr>
                        <a:t>BEFORE</a:t>
                      </a:r>
                      <a:r>
                        <a:rPr lang="en-GB" sz="1000" b="1" dirty="0">
                          <a:effectLst/>
                          <a:latin typeface="Arial" panose="020B0604020202020204" pitchFamily="34" charset="0"/>
                          <a:ea typeface="Times New Roman" panose="02020603050405020304" pitchFamily="18" charset="0"/>
                        </a:rPr>
                        <a:t> commencement of employment.</a:t>
                      </a:r>
                      <a:endParaRPr lang="en-GB" sz="1100" dirty="0">
                        <a:effectLst/>
                        <a:latin typeface="Times New Roman" panose="02020603050405020304" pitchFamily="18" charset="0"/>
                        <a:ea typeface="Times New Roman" panose="02020603050405020304" pitchFamily="18" charset="0"/>
                      </a:endParaRPr>
                    </a:p>
                    <a:p>
                      <a:r>
                        <a:rPr lang="en-GB" sz="1000" dirty="0">
                          <a:effectLst/>
                          <a:latin typeface="Arial" panose="020B0604020202020204" pitchFamily="34" charset="0"/>
                          <a:ea typeface="Times New Roman" panose="02020603050405020304" pitchFamily="18" charset="0"/>
                        </a:rPr>
                        <a:t> </a:t>
                      </a:r>
                      <a:endParaRPr lang="en-GB" sz="1100" dirty="0">
                        <a:effectLst/>
                        <a:latin typeface="Times New Roman" panose="02020603050405020304" pitchFamily="18" charset="0"/>
                        <a:ea typeface="Times New Roman" panose="02020603050405020304" pitchFamily="18" charset="0"/>
                      </a:endParaRPr>
                    </a:p>
                  </a:txBody>
                  <a:tcPr marL="64236" marR="642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0937603"/>
                  </a:ext>
                </a:extLst>
              </a:tr>
            </a:tbl>
          </a:graphicData>
        </a:graphic>
      </p:graphicFrame>
      <p:sp>
        <p:nvSpPr>
          <p:cNvPr id="3" name="Rectangle 1">
            <a:extLst>
              <a:ext uri="{FF2B5EF4-FFF2-40B4-BE49-F238E27FC236}">
                <a16:creationId xmlns:a16="http://schemas.microsoft.com/office/drawing/2014/main" id="{152C655A-03B5-9D9F-D437-0032F5E2F026}"/>
              </a:ext>
            </a:extLst>
          </p:cNvPr>
          <p:cNvSpPr>
            <a:spLocks noChangeArrowheads="1"/>
          </p:cNvSpPr>
          <p:nvPr/>
        </p:nvSpPr>
        <p:spPr bwMode="auto">
          <a:xfrm>
            <a:off x="285656" y="3327771"/>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r"/>
                <a:tab pos="2636838" algn="ctr"/>
                <a:tab pos="5273675" algn="r"/>
              </a:tabLst>
              <a:defRPr>
                <a:solidFill>
                  <a:schemeClr val="tx1"/>
                </a:solidFill>
                <a:latin typeface="Arial" panose="020B0604020202020204" pitchFamily="34" charset="0"/>
              </a:defRPr>
            </a:lvl1pPr>
            <a:lvl2pPr eaLnBrk="0" fontAlgn="base" hangingPunct="0">
              <a:spcBef>
                <a:spcPct val="0"/>
              </a:spcBef>
              <a:spcAft>
                <a:spcPct val="0"/>
              </a:spcAft>
              <a:tabLst>
                <a:tab pos="457200" algn="r"/>
                <a:tab pos="2636838" algn="ctr"/>
                <a:tab pos="5273675" algn="r"/>
              </a:tabLst>
              <a:defRPr>
                <a:solidFill>
                  <a:schemeClr val="tx1"/>
                </a:solidFill>
                <a:latin typeface="Arial" panose="020B0604020202020204" pitchFamily="34" charset="0"/>
              </a:defRPr>
            </a:lvl2pPr>
            <a:lvl3pPr eaLnBrk="0" fontAlgn="base" hangingPunct="0">
              <a:spcBef>
                <a:spcPct val="0"/>
              </a:spcBef>
              <a:spcAft>
                <a:spcPct val="0"/>
              </a:spcAft>
              <a:tabLst>
                <a:tab pos="457200" algn="r"/>
                <a:tab pos="2636838" algn="ctr"/>
                <a:tab pos="5273675" algn="r"/>
              </a:tabLst>
              <a:defRPr>
                <a:solidFill>
                  <a:schemeClr val="tx1"/>
                </a:solidFill>
                <a:latin typeface="Arial" panose="020B0604020202020204" pitchFamily="34" charset="0"/>
              </a:defRPr>
            </a:lvl3pPr>
            <a:lvl4pPr eaLnBrk="0" fontAlgn="base" hangingPunct="0">
              <a:spcBef>
                <a:spcPct val="0"/>
              </a:spcBef>
              <a:spcAft>
                <a:spcPct val="0"/>
              </a:spcAft>
              <a:tabLst>
                <a:tab pos="457200" algn="r"/>
                <a:tab pos="2636838" algn="ctr"/>
                <a:tab pos="5273675" algn="r"/>
              </a:tabLst>
              <a:defRPr>
                <a:solidFill>
                  <a:schemeClr val="tx1"/>
                </a:solidFill>
                <a:latin typeface="Arial" panose="020B0604020202020204" pitchFamily="34" charset="0"/>
              </a:defRPr>
            </a:lvl4pPr>
            <a:lvl5pPr eaLnBrk="0" fontAlgn="base" hangingPunct="0">
              <a:spcBef>
                <a:spcPct val="0"/>
              </a:spcBef>
              <a:spcAft>
                <a:spcPct val="0"/>
              </a:spcAft>
              <a:tabLst>
                <a:tab pos="457200" algn="r"/>
                <a:tab pos="2636838" algn="ctr"/>
                <a:tab pos="5273675" algn="r"/>
              </a:tabLst>
              <a:defRPr>
                <a:solidFill>
                  <a:schemeClr val="tx1"/>
                </a:solidFill>
                <a:latin typeface="Arial" panose="020B0604020202020204" pitchFamily="34" charset="0"/>
              </a:defRPr>
            </a:lvl5pPr>
            <a:lvl6pPr eaLnBrk="0" fontAlgn="base" hangingPunct="0">
              <a:spcBef>
                <a:spcPct val="0"/>
              </a:spcBef>
              <a:spcAft>
                <a:spcPct val="0"/>
              </a:spcAft>
              <a:tabLst>
                <a:tab pos="457200" algn="r"/>
                <a:tab pos="2636838" algn="ctr"/>
                <a:tab pos="5273675" algn="r"/>
              </a:tabLst>
              <a:defRPr>
                <a:solidFill>
                  <a:schemeClr val="tx1"/>
                </a:solidFill>
                <a:latin typeface="Arial" panose="020B0604020202020204" pitchFamily="34" charset="0"/>
              </a:defRPr>
            </a:lvl6pPr>
            <a:lvl7pPr eaLnBrk="0" fontAlgn="base" hangingPunct="0">
              <a:spcBef>
                <a:spcPct val="0"/>
              </a:spcBef>
              <a:spcAft>
                <a:spcPct val="0"/>
              </a:spcAft>
              <a:tabLst>
                <a:tab pos="457200" algn="r"/>
                <a:tab pos="2636838" algn="ctr"/>
                <a:tab pos="5273675" algn="r"/>
              </a:tabLst>
              <a:defRPr>
                <a:solidFill>
                  <a:schemeClr val="tx1"/>
                </a:solidFill>
                <a:latin typeface="Arial" panose="020B0604020202020204" pitchFamily="34" charset="0"/>
              </a:defRPr>
            </a:lvl7pPr>
            <a:lvl8pPr eaLnBrk="0" fontAlgn="base" hangingPunct="0">
              <a:spcBef>
                <a:spcPct val="0"/>
              </a:spcBef>
              <a:spcAft>
                <a:spcPct val="0"/>
              </a:spcAft>
              <a:tabLst>
                <a:tab pos="457200" algn="r"/>
                <a:tab pos="2636838" algn="ctr"/>
                <a:tab pos="5273675" algn="r"/>
              </a:tabLst>
              <a:defRPr>
                <a:solidFill>
                  <a:schemeClr val="tx1"/>
                </a:solidFill>
                <a:latin typeface="Arial" panose="020B0604020202020204" pitchFamily="34" charset="0"/>
              </a:defRPr>
            </a:lvl8pPr>
            <a:lvl9pPr eaLnBrk="0" fontAlgn="base" hangingPunct="0">
              <a:spcBef>
                <a:spcPct val="0"/>
              </a:spcBef>
              <a:spcAft>
                <a:spcPct val="0"/>
              </a:spcAft>
              <a:tabLst>
                <a:tab pos="457200" algn="r"/>
                <a:tab pos="2636838" algn="ctr"/>
                <a:tab pos="5273675"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r"/>
                <a:tab pos="2636838" algn="ctr"/>
                <a:tab pos="5273675" algn="r"/>
              </a:tabLst>
            </a:pPr>
            <a:r>
              <a:rPr kumimoji="0" lang="en-GB"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 = Application form</a:t>
            </a:r>
            <a:endParaRPr kumimoji="0" lang="en-GB"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57200" algn="r"/>
                <a:tab pos="2636838" algn="ctr"/>
                <a:tab pos="5273675" algn="r"/>
              </a:tabLst>
            </a:pPr>
            <a:r>
              <a:rPr kumimoji="0" lang="en-GB"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I = Interview</a:t>
            </a:r>
            <a:endParaRPr kumimoji="0" lang="en-GB"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57200" algn="r"/>
                <a:tab pos="2636838" algn="ctr"/>
                <a:tab pos="5273675" algn="r"/>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4" name="Table 3">
            <a:extLst>
              <a:ext uri="{FF2B5EF4-FFF2-40B4-BE49-F238E27FC236}">
                <a16:creationId xmlns:a16="http://schemas.microsoft.com/office/drawing/2014/main" id="{252FF64C-F98B-DD16-7E56-C8075D657E10}"/>
              </a:ext>
            </a:extLst>
          </p:cNvPr>
          <p:cNvGraphicFramePr>
            <a:graphicFrameLocks noGrp="1"/>
          </p:cNvGraphicFramePr>
          <p:nvPr>
            <p:extLst>
              <p:ext uri="{D42A27DB-BD31-4B8C-83A1-F6EECF244321}">
                <p14:modId xmlns:p14="http://schemas.microsoft.com/office/powerpoint/2010/main" val="423424430"/>
              </p:ext>
            </p:extLst>
          </p:nvPr>
        </p:nvGraphicFramePr>
        <p:xfrm>
          <a:off x="276750" y="508161"/>
          <a:ext cx="5915025" cy="2493291"/>
        </p:xfrm>
        <a:graphic>
          <a:graphicData uri="http://schemas.openxmlformats.org/drawingml/2006/table">
            <a:tbl>
              <a:tblPr/>
              <a:tblGrid>
                <a:gridCol w="5058809">
                  <a:extLst>
                    <a:ext uri="{9D8B030D-6E8A-4147-A177-3AD203B41FA5}">
                      <a16:colId xmlns:a16="http://schemas.microsoft.com/office/drawing/2014/main" val="3397183111"/>
                    </a:ext>
                  </a:extLst>
                </a:gridCol>
                <a:gridCol w="428108">
                  <a:extLst>
                    <a:ext uri="{9D8B030D-6E8A-4147-A177-3AD203B41FA5}">
                      <a16:colId xmlns:a16="http://schemas.microsoft.com/office/drawing/2014/main" val="67990749"/>
                    </a:ext>
                  </a:extLst>
                </a:gridCol>
                <a:gridCol w="428108">
                  <a:extLst>
                    <a:ext uri="{9D8B030D-6E8A-4147-A177-3AD203B41FA5}">
                      <a16:colId xmlns:a16="http://schemas.microsoft.com/office/drawing/2014/main" val="1705662540"/>
                    </a:ext>
                  </a:extLst>
                </a:gridCol>
              </a:tblGrid>
              <a:tr h="471061">
                <a:tc>
                  <a:txBody>
                    <a:bodyPr/>
                    <a:lstStyle/>
                    <a:p>
                      <a:pPr algn="just"/>
                      <a:r>
                        <a:rPr lang="en-GB" sz="1000">
                          <a:effectLst/>
                          <a:latin typeface="Arial" panose="020B0604020202020204" pitchFamily="34" charset="0"/>
                          <a:ea typeface="Times New Roman" panose="02020603050405020304" pitchFamily="18" charset="0"/>
                        </a:rPr>
                        <a:t> </a:t>
                      </a:r>
                      <a:endParaRPr lang="en-GB" sz="1100">
                        <a:effectLst/>
                        <a:latin typeface="Times New Roman" panose="02020603050405020304" pitchFamily="18" charset="0"/>
                        <a:ea typeface="Times New Roman" panose="02020603050405020304" pitchFamily="18" charset="0"/>
                      </a:endParaRPr>
                    </a:p>
                    <a:p>
                      <a:pPr algn="just"/>
                      <a:r>
                        <a:rPr lang="en-GB" sz="1000" b="1">
                          <a:effectLst/>
                          <a:latin typeface="Arial" panose="020B0604020202020204" pitchFamily="34" charset="0"/>
                          <a:ea typeface="Times New Roman" panose="02020603050405020304" pitchFamily="18" charset="0"/>
                        </a:rPr>
                        <a:t>DESIRABLE</a:t>
                      </a:r>
                      <a:endParaRPr lang="en-GB" sz="1100">
                        <a:effectLst/>
                        <a:latin typeface="Times New Roman" panose="02020603050405020304" pitchFamily="18" charset="0"/>
                        <a:ea typeface="Times New Roman" panose="02020603050405020304" pitchFamily="18" charset="0"/>
                      </a:endParaRPr>
                    </a:p>
                    <a:p>
                      <a:pPr algn="just"/>
                      <a:r>
                        <a:rPr lang="en-GB" sz="1000">
                          <a:effectLst/>
                          <a:latin typeface="Arial" panose="020B0604020202020204" pitchFamily="34" charset="0"/>
                          <a:ea typeface="Times New Roman" panose="02020603050405020304" pitchFamily="18" charset="0"/>
                        </a:rPr>
                        <a:t> </a:t>
                      </a:r>
                      <a:endParaRPr lang="en-GB" sz="1100">
                        <a:effectLst/>
                        <a:latin typeface="Times New Roman" panose="02020603050405020304" pitchFamily="18" charset="0"/>
                        <a:ea typeface="Times New Roman" panose="02020603050405020304" pitchFamily="18" charset="0"/>
                      </a:endParaRPr>
                    </a:p>
                  </a:txBody>
                  <a:tcPr marL="64236" marR="642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tabLst>
                          <a:tab pos="2637155" algn="ctr"/>
                          <a:tab pos="5274310" algn="r"/>
                        </a:tabLst>
                      </a:pPr>
                      <a:r>
                        <a:rPr lang="en-GB" sz="1000" b="1">
                          <a:effectLst/>
                          <a:latin typeface="Arial" panose="020B0604020202020204" pitchFamily="34" charset="0"/>
                          <a:ea typeface="Times New Roman" panose="02020603050405020304" pitchFamily="18" charset="0"/>
                          <a:cs typeface="Times New Roman" panose="02020603050405020304" pitchFamily="18" charset="0"/>
                        </a:rPr>
                        <a:t> </a:t>
                      </a:r>
                      <a:endParaRPr lang="en-GB" sz="1100">
                        <a:effectLst/>
                        <a:latin typeface="Times New Roman" panose="02020603050405020304" pitchFamily="18" charset="0"/>
                        <a:ea typeface="Times New Roman" panose="02020603050405020304" pitchFamily="18" charset="0"/>
                      </a:endParaRPr>
                    </a:p>
                  </a:txBody>
                  <a:tcPr marL="64236" marR="64236"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en-GB" sz="1000" b="1">
                          <a:effectLst/>
                          <a:latin typeface="Arial" panose="020B0604020202020204" pitchFamily="34" charset="0"/>
                          <a:ea typeface="Times New Roman" panose="02020603050405020304" pitchFamily="18" charset="0"/>
                        </a:rPr>
                        <a:t> </a:t>
                      </a:r>
                      <a:endParaRPr lang="en-GB" sz="1100">
                        <a:effectLst/>
                        <a:latin typeface="Times New Roman" panose="02020603050405020304" pitchFamily="18" charset="0"/>
                        <a:ea typeface="Times New Roman" panose="02020603050405020304" pitchFamily="18" charset="0"/>
                      </a:endParaRPr>
                    </a:p>
                  </a:txBody>
                  <a:tcPr marL="64236" marR="64236"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7097887"/>
                  </a:ext>
                </a:extLst>
              </a:tr>
              <a:tr h="404446">
                <a:tc>
                  <a:txBody>
                    <a:bodyPr/>
                    <a:lstStyle/>
                    <a:p>
                      <a:pPr marL="342900" lvl="0" indent="-342900">
                        <a:buFont typeface="Symbol" panose="05050102010706020507" pitchFamily="18" charset="2"/>
                        <a:buChar char=""/>
                      </a:pPr>
                      <a:r>
                        <a:rPr lang="en-GB" sz="1000">
                          <a:effectLst/>
                          <a:latin typeface="Arial" panose="020B0604020202020204" pitchFamily="34" charset="0"/>
                          <a:ea typeface="Times New Roman" panose="02020603050405020304" pitchFamily="18" charset="0"/>
                        </a:rPr>
                        <a:t>A good honours degree in a curriculum related discipline</a:t>
                      </a:r>
                      <a:endParaRPr lang="en-GB" sz="1100">
                        <a:effectLst/>
                        <a:latin typeface="Times New Roman" panose="02020603050405020304" pitchFamily="18" charset="0"/>
                        <a:ea typeface="Times New Roman" panose="02020603050405020304" pitchFamily="18" charset="0"/>
                      </a:endParaRPr>
                    </a:p>
                  </a:txBody>
                  <a:tcPr marL="64236" marR="642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tabLst>
                          <a:tab pos="2637155" algn="ctr"/>
                          <a:tab pos="5274310" algn="r"/>
                        </a:tabLst>
                      </a:pPr>
                      <a:r>
                        <a:rPr lang="en-GB" sz="1000">
                          <a:effectLst/>
                          <a:latin typeface="Arial" panose="020B0604020202020204" pitchFamily="34" charset="0"/>
                          <a:ea typeface="Times New Roman" panose="02020603050405020304" pitchFamily="18" charset="0"/>
                          <a:cs typeface="Times New Roman" panose="02020603050405020304" pitchFamily="18" charset="0"/>
                        </a:rPr>
                        <a:t>A/I</a:t>
                      </a:r>
                      <a:endParaRPr lang="en-GB" sz="1100">
                        <a:effectLst/>
                        <a:latin typeface="Times New Roman" panose="02020603050405020304" pitchFamily="18" charset="0"/>
                        <a:ea typeface="Times New Roman" panose="02020603050405020304" pitchFamily="18" charset="0"/>
                      </a:endParaRPr>
                    </a:p>
                    <a:p>
                      <a:pPr>
                        <a:tabLst>
                          <a:tab pos="2637155" algn="ctr"/>
                          <a:tab pos="5274310" algn="r"/>
                        </a:tabLst>
                      </a:pPr>
                      <a:r>
                        <a:rPr lang="en-GB" sz="1000">
                          <a:effectLst/>
                          <a:latin typeface="Arial" panose="020B0604020202020204" pitchFamily="34" charset="0"/>
                          <a:ea typeface="Times New Roman" panose="02020603050405020304" pitchFamily="18" charset="0"/>
                          <a:cs typeface="Times New Roman" panose="02020603050405020304" pitchFamily="18" charset="0"/>
                        </a:rPr>
                        <a:t> </a:t>
                      </a:r>
                      <a:endParaRPr lang="en-GB" sz="1100">
                        <a:effectLst/>
                        <a:latin typeface="Times New Roman" panose="02020603050405020304" pitchFamily="18" charset="0"/>
                        <a:ea typeface="Times New Roman" panose="02020603050405020304" pitchFamily="18" charset="0"/>
                      </a:endParaRPr>
                    </a:p>
                  </a:txBody>
                  <a:tcPr marL="64236" marR="642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000" b="1">
                          <a:effectLst/>
                          <a:latin typeface="Arial" panose="020B0604020202020204" pitchFamily="34" charset="0"/>
                          <a:ea typeface="Times New Roman" panose="02020603050405020304" pitchFamily="18" charset="0"/>
                        </a:rPr>
                        <a:t> </a:t>
                      </a:r>
                      <a:endParaRPr lang="en-GB" sz="1100">
                        <a:effectLst/>
                        <a:latin typeface="Times New Roman" panose="02020603050405020304" pitchFamily="18" charset="0"/>
                        <a:ea typeface="Times New Roman" panose="02020603050405020304" pitchFamily="18" charset="0"/>
                      </a:endParaRPr>
                    </a:p>
                  </a:txBody>
                  <a:tcPr marL="64236" marR="642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3312423"/>
                  </a:ext>
                </a:extLst>
              </a:tr>
              <a:tr h="404446">
                <a:tc>
                  <a:txBody>
                    <a:bodyPr/>
                    <a:lstStyle/>
                    <a:p>
                      <a:pPr marL="342900" lvl="0" indent="-342900">
                        <a:buFont typeface="Symbol" panose="05050102010706020507" pitchFamily="18" charset="2"/>
                        <a:buChar char=""/>
                      </a:pPr>
                      <a:r>
                        <a:rPr lang="en-GB" sz="1000">
                          <a:effectLst/>
                          <a:latin typeface="Arial" panose="020B0604020202020204" pitchFamily="34" charset="0"/>
                          <a:ea typeface="Times New Roman" panose="02020603050405020304" pitchFamily="18" charset="0"/>
                        </a:rPr>
                        <a:t>Evidence of use of successful strategies to improve attendance, retention and achievement as well as value added</a:t>
                      </a:r>
                      <a:endParaRPr lang="en-GB" sz="1100">
                        <a:effectLst/>
                        <a:latin typeface="Times New Roman" panose="02020603050405020304" pitchFamily="18" charset="0"/>
                        <a:ea typeface="Times New Roman" panose="02020603050405020304" pitchFamily="18" charset="0"/>
                      </a:endParaRPr>
                    </a:p>
                  </a:txBody>
                  <a:tcPr marL="64236" marR="642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tabLst>
                          <a:tab pos="2637155" algn="ctr"/>
                          <a:tab pos="5274310" algn="r"/>
                        </a:tabLst>
                      </a:pPr>
                      <a:r>
                        <a:rPr lang="en-GB" sz="1000">
                          <a:effectLst/>
                          <a:latin typeface="Arial" panose="020B0604020202020204" pitchFamily="34" charset="0"/>
                          <a:ea typeface="Times New Roman" panose="02020603050405020304" pitchFamily="18" charset="0"/>
                          <a:cs typeface="Times New Roman" panose="02020603050405020304" pitchFamily="18" charset="0"/>
                        </a:rPr>
                        <a:t>A/I</a:t>
                      </a:r>
                      <a:endParaRPr lang="en-GB" sz="1100">
                        <a:effectLst/>
                        <a:latin typeface="Times New Roman" panose="02020603050405020304" pitchFamily="18" charset="0"/>
                        <a:ea typeface="Times New Roman" panose="02020603050405020304" pitchFamily="18" charset="0"/>
                      </a:endParaRPr>
                    </a:p>
                  </a:txBody>
                  <a:tcPr marL="64236" marR="642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000" b="1">
                          <a:effectLst/>
                          <a:latin typeface="Arial" panose="020B0604020202020204" pitchFamily="34" charset="0"/>
                          <a:ea typeface="Times New Roman" panose="02020603050405020304" pitchFamily="18" charset="0"/>
                        </a:rPr>
                        <a:t> </a:t>
                      </a:r>
                      <a:endParaRPr lang="en-GB" sz="1100">
                        <a:effectLst/>
                        <a:latin typeface="Times New Roman" panose="02020603050405020304" pitchFamily="18" charset="0"/>
                        <a:ea typeface="Times New Roman" panose="02020603050405020304" pitchFamily="18" charset="0"/>
                      </a:endParaRPr>
                    </a:p>
                    <a:p>
                      <a:r>
                        <a:rPr lang="en-GB" sz="1000" b="1">
                          <a:effectLst/>
                          <a:latin typeface="Arial" panose="020B0604020202020204" pitchFamily="34" charset="0"/>
                          <a:ea typeface="Times New Roman" panose="02020603050405020304" pitchFamily="18" charset="0"/>
                        </a:rPr>
                        <a:t> </a:t>
                      </a:r>
                      <a:endParaRPr lang="en-GB" sz="1100">
                        <a:effectLst/>
                        <a:latin typeface="Times New Roman" panose="02020603050405020304" pitchFamily="18" charset="0"/>
                        <a:ea typeface="Times New Roman" panose="02020603050405020304" pitchFamily="18" charset="0"/>
                      </a:endParaRPr>
                    </a:p>
                  </a:txBody>
                  <a:tcPr marL="64236" marR="642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6998855"/>
                  </a:ext>
                </a:extLst>
              </a:tr>
              <a:tr h="404446">
                <a:tc>
                  <a:txBody>
                    <a:bodyPr/>
                    <a:lstStyle/>
                    <a:p>
                      <a:pPr marL="342900" lvl="0" indent="-342900">
                        <a:buFont typeface="Symbol" panose="05050102010706020507" pitchFamily="18" charset="2"/>
                        <a:buChar char=""/>
                      </a:pPr>
                      <a:r>
                        <a:rPr lang="en-GB" sz="1000">
                          <a:effectLst/>
                          <a:latin typeface="Arial" panose="020B0604020202020204" pitchFamily="34" charset="0"/>
                          <a:ea typeface="Times New Roman" panose="02020603050405020304" pitchFamily="18" charset="0"/>
                        </a:rPr>
                        <a:t>Evidence of a solution focussed approach to solving problems</a:t>
                      </a:r>
                      <a:endParaRPr lang="en-GB" sz="1100">
                        <a:effectLst/>
                        <a:latin typeface="Times New Roman" panose="02020603050405020304" pitchFamily="18" charset="0"/>
                        <a:ea typeface="Times New Roman" panose="02020603050405020304" pitchFamily="18" charset="0"/>
                      </a:endParaRPr>
                    </a:p>
                  </a:txBody>
                  <a:tcPr marL="64236" marR="642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tabLst>
                          <a:tab pos="2637155" algn="ctr"/>
                          <a:tab pos="5274310" algn="r"/>
                        </a:tabLst>
                      </a:pPr>
                      <a:r>
                        <a:rPr lang="en-GB" sz="1000">
                          <a:effectLst/>
                          <a:latin typeface="Arial" panose="020B0604020202020204" pitchFamily="34" charset="0"/>
                          <a:ea typeface="Times New Roman" panose="02020603050405020304" pitchFamily="18" charset="0"/>
                          <a:cs typeface="Times New Roman" panose="02020603050405020304" pitchFamily="18" charset="0"/>
                        </a:rPr>
                        <a:t>A/I</a:t>
                      </a:r>
                      <a:endParaRPr lang="en-GB" sz="1100">
                        <a:effectLst/>
                        <a:latin typeface="Times New Roman" panose="02020603050405020304" pitchFamily="18" charset="0"/>
                        <a:ea typeface="Times New Roman" panose="02020603050405020304" pitchFamily="18" charset="0"/>
                      </a:endParaRPr>
                    </a:p>
                  </a:txBody>
                  <a:tcPr marL="64236" marR="642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000" b="1">
                          <a:effectLst/>
                          <a:latin typeface="Arial" panose="020B0604020202020204" pitchFamily="34" charset="0"/>
                          <a:ea typeface="Times New Roman" panose="02020603050405020304" pitchFamily="18" charset="0"/>
                        </a:rPr>
                        <a:t> </a:t>
                      </a:r>
                      <a:endParaRPr lang="en-GB" sz="1100">
                        <a:effectLst/>
                        <a:latin typeface="Times New Roman" panose="02020603050405020304" pitchFamily="18" charset="0"/>
                        <a:ea typeface="Times New Roman" panose="02020603050405020304" pitchFamily="18" charset="0"/>
                      </a:endParaRPr>
                    </a:p>
                    <a:p>
                      <a:r>
                        <a:rPr lang="en-GB" sz="1000" b="1">
                          <a:effectLst/>
                          <a:latin typeface="Arial" panose="020B0604020202020204" pitchFamily="34" charset="0"/>
                          <a:ea typeface="Times New Roman" panose="02020603050405020304" pitchFamily="18" charset="0"/>
                        </a:rPr>
                        <a:t> </a:t>
                      </a:r>
                      <a:endParaRPr lang="en-GB" sz="1100">
                        <a:effectLst/>
                        <a:latin typeface="Times New Roman" panose="02020603050405020304" pitchFamily="18" charset="0"/>
                        <a:ea typeface="Times New Roman" panose="02020603050405020304" pitchFamily="18" charset="0"/>
                      </a:endParaRPr>
                    </a:p>
                  </a:txBody>
                  <a:tcPr marL="64236" marR="642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4426427"/>
                  </a:ext>
                </a:extLst>
              </a:tr>
              <a:tr h="404446">
                <a:tc>
                  <a:txBody>
                    <a:bodyPr/>
                    <a:lstStyle/>
                    <a:p>
                      <a:pPr marL="342900" lvl="0" indent="-342900">
                        <a:buFont typeface="Symbol" panose="05050102010706020507" pitchFamily="18" charset="2"/>
                        <a:buChar char=""/>
                      </a:pPr>
                      <a:r>
                        <a:rPr lang="en-GB" sz="1000">
                          <a:effectLst/>
                          <a:latin typeface="Arial" panose="020B0604020202020204" pitchFamily="34" charset="0"/>
                          <a:ea typeface="Times New Roman" panose="02020603050405020304" pitchFamily="18" charset="0"/>
                        </a:rPr>
                        <a:t>Evidence of leading a team</a:t>
                      </a:r>
                      <a:endParaRPr lang="en-GB" sz="1100">
                        <a:effectLst/>
                        <a:latin typeface="Times New Roman" panose="02020603050405020304" pitchFamily="18" charset="0"/>
                        <a:ea typeface="Times New Roman" panose="02020603050405020304" pitchFamily="18" charset="0"/>
                      </a:endParaRPr>
                    </a:p>
                  </a:txBody>
                  <a:tcPr marL="64236" marR="642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tabLst>
                          <a:tab pos="2637155" algn="ctr"/>
                          <a:tab pos="5274310" algn="r"/>
                        </a:tabLst>
                      </a:pPr>
                      <a:r>
                        <a:rPr lang="en-GB" sz="1000">
                          <a:effectLst/>
                          <a:latin typeface="Arial" panose="020B0604020202020204" pitchFamily="34" charset="0"/>
                          <a:ea typeface="Times New Roman" panose="02020603050405020304" pitchFamily="18" charset="0"/>
                          <a:cs typeface="Times New Roman" panose="02020603050405020304" pitchFamily="18" charset="0"/>
                        </a:rPr>
                        <a:t>A/I</a:t>
                      </a:r>
                      <a:endParaRPr lang="en-GB" sz="1100">
                        <a:effectLst/>
                        <a:latin typeface="Times New Roman" panose="02020603050405020304" pitchFamily="18" charset="0"/>
                        <a:ea typeface="Times New Roman" panose="02020603050405020304" pitchFamily="18" charset="0"/>
                      </a:endParaRPr>
                    </a:p>
                  </a:txBody>
                  <a:tcPr marL="64236" marR="642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000" b="1">
                          <a:effectLst/>
                          <a:latin typeface="Arial" panose="020B0604020202020204" pitchFamily="34" charset="0"/>
                          <a:ea typeface="Times New Roman" panose="02020603050405020304" pitchFamily="18" charset="0"/>
                        </a:rPr>
                        <a:t> </a:t>
                      </a:r>
                      <a:endParaRPr lang="en-GB" sz="1100">
                        <a:effectLst/>
                        <a:latin typeface="Times New Roman" panose="02020603050405020304" pitchFamily="18" charset="0"/>
                        <a:ea typeface="Times New Roman" panose="02020603050405020304" pitchFamily="18" charset="0"/>
                      </a:endParaRPr>
                    </a:p>
                  </a:txBody>
                  <a:tcPr marL="64236" marR="642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7470263"/>
                  </a:ext>
                </a:extLst>
              </a:tr>
              <a:tr h="404446">
                <a:tc>
                  <a:txBody>
                    <a:bodyPr/>
                    <a:lstStyle/>
                    <a:p>
                      <a:pPr marL="342900" lvl="0" indent="-342900">
                        <a:buFont typeface="Symbol" panose="05050102010706020507" pitchFamily="18" charset="2"/>
                        <a:buChar char=""/>
                      </a:pPr>
                      <a:r>
                        <a:rPr lang="en-GB" sz="1000">
                          <a:effectLst/>
                          <a:latin typeface="Arial" panose="020B0604020202020204" pitchFamily="34" charset="0"/>
                          <a:ea typeface="Times New Roman" panose="02020603050405020304" pitchFamily="18" charset="0"/>
                        </a:rPr>
                        <a:t>Evidence of outstanding teaching</a:t>
                      </a:r>
                      <a:endParaRPr lang="en-GB" sz="1100">
                        <a:effectLst/>
                        <a:latin typeface="Times New Roman" panose="02020603050405020304" pitchFamily="18" charset="0"/>
                        <a:ea typeface="Times New Roman" panose="02020603050405020304" pitchFamily="18" charset="0"/>
                      </a:endParaRPr>
                    </a:p>
                  </a:txBody>
                  <a:tcPr marL="64236" marR="642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tabLst>
                          <a:tab pos="2637155" algn="ctr"/>
                          <a:tab pos="5274310" algn="r"/>
                        </a:tabLst>
                      </a:pPr>
                      <a:r>
                        <a:rPr lang="en-GB" sz="1000">
                          <a:effectLst/>
                          <a:latin typeface="Arial" panose="020B0604020202020204" pitchFamily="34" charset="0"/>
                          <a:ea typeface="Times New Roman" panose="02020603050405020304" pitchFamily="18" charset="0"/>
                          <a:cs typeface="Times New Roman" panose="02020603050405020304" pitchFamily="18" charset="0"/>
                        </a:rPr>
                        <a:t>A/I</a:t>
                      </a:r>
                      <a:endParaRPr lang="en-GB" sz="1100">
                        <a:effectLst/>
                        <a:latin typeface="Times New Roman" panose="02020603050405020304" pitchFamily="18" charset="0"/>
                        <a:ea typeface="Times New Roman" panose="02020603050405020304" pitchFamily="18" charset="0"/>
                      </a:endParaRPr>
                    </a:p>
                  </a:txBody>
                  <a:tcPr marL="64236" marR="642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000" b="1" dirty="0">
                          <a:effectLst/>
                          <a:latin typeface="Arial" panose="020B0604020202020204" pitchFamily="34" charset="0"/>
                          <a:ea typeface="Times New Roman" panose="02020603050405020304" pitchFamily="18" charset="0"/>
                        </a:rPr>
                        <a:t> </a:t>
                      </a:r>
                      <a:endParaRPr lang="en-GB" sz="1100" dirty="0">
                        <a:effectLst/>
                        <a:latin typeface="Times New Roman" panose="02020603050405020304" pitchFamily="18" charset="0"/>
                        <a:ea typeface="Times New Roman" panose="02020603050405020304" pitchFamily="18" charset="0"/>
                      </a:endParaRPr>
                    </a:p>
                  </a:txBody>
                  <a:tcPr marL="64236" marR="642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3834299"/>
                  </a:ext>
                </a:extLst>
              </a:tr>
            </a:tbl>
          </a:graphicData>
        </a:graphic>
      </p:graphicFrame>
    </p:spTree>
    <p:extLst>
      <p:ext uri="{BB962C8B-B14F-4D97-AF65-F5344CB8AC3E}">
        <p14:creationId xmlns:p14="http://schemas.microsoft.com/office/powerpoint/2010/main" val="9669044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walking in a hallway&#10;&#10;Description automatically generated">
            <a:extLst>
              <a:ext uri="{FF2B5EF4-FFF2-40B4-BE49-F238E27FC236}">
                <a16:creationId xmlns:a16="http://schemas.microsoft.com/office/drawing/2014/main" id="{16770C6B-CE2F-8310-AB31-4E540AE39C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555"/>
            <a:ext cx="6858000" cy="9617789"/>
          </a:xfrm>
          <a:prstGeom prst="rect">
            <a:avLst/>
          </a:prstGeom>
        </p:spPr>
      </p:pic>
    </p:spTree>
    <p:extLst>
      <p:ext uri="{BB962C8B-B14F-4D97-AF65-F5344CB8AC3E}">
        <p14:creationId xmlns:p14="http://schemas.microsoft.com/office/powerpoint/2010/main" val="3097605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35BF9505-B8C6-7E83-F9B2-10620D83B330}"/>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14555" y="0"/>
            <a:ext cx="6845981" cy="9683750"/>
          </a:xfrm>
          <a:prstGeom prst="rect">
            <a:avLst/>
          </a:prstGeom>
        </p:spPr>
      </p:pic>
    </p:spTree>
    <p:extLst>
      <p:ext uri="{BB962C8B-B14F-4D97-AF65-F5344CB8AC3E}">
        <p14:creationId xmlns:p14="http://schemas.microsoft.com/office/powerpoint/2010/main" val="2130452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brochure&#10;&#10;Description automatically generated">
            <a:extLst>
              <a:ext uri="{FF2B5EF4-FFF2-40B4-BE49-F238E27FC236}">
                <a16:creationId xmlns:a16="http://schemas.microsoft.com/office/drawing/2014/main" id="{AEAB2654-740F-0283-3575-63B05BB49F8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14555" y="0"/>
            <a:ext cx="6845981" cy="9683750"/>
          </a:xfrm>
          <a:prstGeom prst="rect">
            <a:avLst/>
          </a:prstGeom>
        </p:spPr>
      </p:pic>
    </p:spTree>
    <p:extLst>
      <p:ext uri="{BB962C8B-B14F-4D97-AF65-F5344CB8AC3E}">
        <p14:creationId xmlns:p14="http://schemas.microsoft.com/office/powerpoint/2010/main" val="3448247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age of a brochure&#10;&#10;Description automatically generated">
            <a:extLst>
              <a:ext uri="{FF2B5EF4-FFF2-40B4-BE49-F238E27FC236}">
                <a16:creationId xmlns:a16="http://schemas.microsoft.com/office/drawing/2014/main" id="{CFFE6304-1433-73AB-830E-DBF04C940ED4}"/>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14555" y="0"/>
            <a:ext cx="6845981" cy="9683750"/>
          </a:xfrm>
          <a:prstGeom prst="rect">
            <a:avLst/>
          </a:prstGeom>
        </p:spPr>
      </p:pic>
    </p:spTree>
    <p:extLst>
      <p:ext uri="{BB962C8B-B14F-4D97-AF65-F5344CB8AC3E}">
        <p14:creationId xmlns:p14="http://schemas.microsoft.com/office/powerpoint/2010/main" val="2637300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document&#10;&#10;Description automatically generated">
            <a:extLst>
              <a:ext uri="{FF2B5EF4-FFF2-40B4-BE49-F238E27FC236}">
                <a16:creationId xmlns:a16="http://schemas.microsoft.com/office/drawing/2014/main" id="{4603C30D-B3B4-981F-D49C-32AF5B4913EE}"/>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14555" y="0"/>
            <a:ext cx="6845981" cy="9683750"/>
          </a:xfrm>
          <a:prstGeom prst="rect">
            <a:avLst/>
          </a:prstGeom>
        </p:spPr>
      </p:pic>
    </p:spTree>
    <p:extLst>
      <p:ext uri="{BB962C8B-B14F-4D97-AF65-F5344CB8AC3E}">
        <p14:creationId xmlns:p14="http://schemas.microsoft.com/office/powerpoint/2010/main" val="1704555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1BFCF2D1-5D73-2D53-8595-B702801D7CC7}"/>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14555" y="0"/>
            <a:ext cx="6845981" cy="9683750"/>
          </a:xfrm>
          <a:prstGeom prst="rect">
            <a:avLst/>
          </a:prstGeom>
        </p:spPr>
      </p:pic>
      <p:sp>
        <p:nvSpPr>
          <p:cNvPr id="4" name="TextBox 3">
            <a:extLst>
              <a:ext uri="{FF2B5EF4-FFF2-40B4-BE49-F238E27FC236}">
                <a16:creationId xmlns:a16="http://schemas.microsoft.com/office/drawing/2014/main" id="{EC945680-0258-6F22-3359-5EC09F29EDED}"/>
              </a:ext>
            </a:extLst>
          </p:cNvPr>
          <p:cNvSpPr txBox="1"/>
          <p:nvPr/>
        </p:nvSpPr>
        <p:spPr>
          <a:xfrm>
            <a:off x="1232730" y="6366617"/>
            <a:ext cx="2204815" cy="246221"/>
          </a:xfrm>
          <a:prstGeom prst="rect">
            <a:avLst/>
          </a:prstGeom>
          <a:solidFill>
            <a:schemeClr val="bg1"/>
          </a:solidFill>
        </p:spPr>
        <p:txBody>
          <a:bodyPr wrap="square" rtlCol="0">
            <a:spAutoFit/>
          </a:bodyPr>
          <a:lstStyle/>
          <a:p>
            <a:r>
              <a:rPr lang="en-GB" sz="1000" dirty="0">
                <a:latin typeface="Century Gothic" panose="020B0502020202020204" pitchFamily="34" charset="0"/>
                <a:hlinkClick r:id="rId3"/>
              </a:rPr>
              <a:t>www.gateway.ac.uk</a:t>
            </a:r>
            <a:r>
              <a:rPr lang="en-GB" sz="1000" dirty="0">
                <a:latin typeface="Century Gothic" panose="020B0502020202020204" pitchFamily="34" charset="0"/>
              </a:rPr>
              <a:t> </a:t>
            </a:r>
          </a:p>
        </p:txBody>
      </p:sp>
    </p:spTree>
    <p:extLst>
      <p:ext uri="{BB962C8B-B14F-4D97-AF65-F5344CB8AC3E}">
        <p14:creationId xmlns:p14="http://schemas.microsoft.com/office/powerpoint/2010/main" val="20945961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book&#10;&#10;Description automatically generated">
            <a:extLst>
              <a:ext uri="{FF2B5EF4-FFF2-40B4-BE49-F238E27FC236}">
                <a16:creationId xmlns:a16="http://schemas.microsoft.com/office/drawing/2014/main" id="{932C5391-CD91-E004-1D4B-9A352AC97F4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14555" y="0"/>
            <a:ext cx="6845981" cy="9683750"/>
          </a:xfrm>
          <a:prstGeom prst="rect">
            <a:avLst/>
          </a:prstGeom>
        </p:spPr>
      </p:pic>
    </p:spTree>
    <p:extLst>
      <p:ext uri="{BB962C8B-B14F-4D97-AF65-F5344CB8AC3E}">
        <p14:creationId xmlns:p14="http://schemas.microsoft.com/office/powerpoint/2010/main" val="2586471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document&#10;&#10;Description automatically generated">
            <a:extLst>
              <a:ext uri="{FF2B5EF4-FFF2-40B4-BE49-F238E27FC236}">
                <a16:creationId xmlns:a16="http://schemas.microsoft.com/office/drawing/2014/main" id="{B259541D-4EC9-3807-9F02-52DCF2B5D33A}"/>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14555" y="0"/>
            <a:ext cx="6845981" cy="9683750"/>
          </a:xfrm>
          <a:prstGeom prst="rect">
            <a:avLst/>
          </a:prstGeom>
        </p:spPr>
      </p:pic>
    </p:spTree>
    <p:extLst>
      <p:ext uri="{BB962C8B-B14F-4D97-AF65-F5344CB8AC3E}">
        <p14:creationId xmlns:p14="http://schemas.microsoft.com/office/powerpoint/2010/main" val="703648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DB2D7295-3827-CC89-6653-3BA9C9615AC2}"/>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14555" y="0"/>
            <a:ext cx="6845981" cy="9683750"/>
          </a:xfrm>
          <a:prstGeom prst="rect">
            <a:avLst/>
          </a:prstGeom>
        </p:spPr>
      </p:pic>
    </p:spTree>
    <p:extLst>
      <p:ext uri="{BB962C8B-B14F-4D97-AF65-F5344CB8AC3E}">
        <p14:creationId xmlns:p14="http://schemas.microsoft.com/office/powerpoint/2010/main" val="145982049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170</TotalTime>
  <Words>1254</Words>
  <Application>Microsoft Office PowerPoint</Application>
  <PresentationFormat>Custom</PresentationFormat>
  <Paragraphs>170</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Calibri Light</vt:lpstr>
      <vt:lpstr>Century Gothic</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Hinal Makwana</dc:creator>
  <cp:lastModifiedBy>Gail Booth</cp:lastModifiedBy>
  <cp:revision>11</cp:revision>
  <dcterms:created xsi:type="dcterms:W3CDTF">2023-09-11T11:15:12Z</dcterms:created>
  <dcterms:modified xsi:type="dcterms:W3CDTF">2023-11-13T10:08:27Z</dcterms:modified>
</cp:coreProperties>
</file>