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9451-A091-2103-3A23-AF4788676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35906-926B-A8CE-7763-52203DD7E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D7EF9-76BC-FEC4-55F3-84EA6D79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0E8E-FFC6-5B68-DA0B-D6685BA4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3ACD-2A4B-83CF-6CA1-5CCCF4EA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4E2C-6B66-6CE9-F52E-D8AB986F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76F8A-2704-4F35-0F10-0469BDBCC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B4901-A01A-7301-CEC0-58A15A5B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1C19-365F-292C-DC99-0585F90F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4BD43-5E2D-FA4A-EB24-B191D9B7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9DA0-EE1A-D90F-0207-3E1ED3D95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86F30-4A96-B13F-1BC6-54E06751D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B7F45-DDE2-E4FE-575F-42540B83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E31C-F0C8-2FCE-05B1-E6C76FAE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66469-9435-20C4-D96C-84290072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4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2748-7FB3-17A3-5584-576A235F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714A-8A30-B625-FA3E-EE21969D3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0ECC2-C91B-D94E-63FA-7B335C06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45176-C965-01EF-294E-5824B12E3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02CF6-B2BB-16A9-1906-519C0732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99E6-732E-27AE-1F09-F7CC3092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51D43-7003-A54B-FCE9-B411FC1B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74BCA-2900-5961-FB46-2637CE35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A528F-72C9-078E-7D91-3D32330F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62FD-8F33-FDDF-D99E-94DC1F65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9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012E-6B87-4B5C-196D-76079748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6FD6A-AB07-356B-CA23-CA7B12E9C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72048-7ABB-6A7F-5604-E606BEAA6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65316-CDB9-5D6D-E7BB-6AD515FC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D2C20-1685-9CCA-0267-144F0F1E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53C00-A934-D9D8-6D3D-A0633C50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3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CD51-36DE-6931-0E9F-61740A1C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DB910-0C8E-BBAD-FF5A-2E485043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EDF6C-BB48-60AF-7147-B5D28A9C3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78590-3461-FF93-B633-03B0548EE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C7621-126D-3C43-8608-922F48C23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D2CD0-E4C9-6926-3619-2B2E664C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A317A-297A-54A2-238C-598C2C0C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6945A-BED0-E429-4240-F85304B2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30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9080-3625-6588-AC47-83B4DA36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686E2-8211-2355-ED26-B5645933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BAACF-A436-F818-2ECB-75529CC9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68EC2-4B28-DAA5-16F2-8CD0C2D6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B3C79-BE82-748B-4956-231BCC04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C1131-D3B5-65A0-AF74-7751C8E4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D681A-C310-0679-E7DB-6FDBACD5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3BE8-D990-28BE-187C-3496EEC9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CE8B-11C3-5407-815E-02E8E407C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A8A9C-91B1-BB20-1378-D102C759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5ACB8-350F-0E6B-EE30-D02AB8E0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53210-34F0-12F1-81D2-EE45141D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7E4C6-DAF7-4E5E-67B6-B8CF0204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9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33C4-EDE8-B816-87DF-7F00B5DB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7082A-D12E-2E0E-38A1-29C68C3A0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3F764-B9F5-58B1-A401-431A61356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355BA-FE8F-B2B8-8A02-4B56C2F5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7341D-66BF-DA89-C43D-842EA245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FD671-838C-520A-D6FB-373FA6B0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5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044F8-CDAB-B068-01DA-54A17F88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C64FB-E4D4-2DD5-AA58-2A517731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2AF07-371E-6330-8BFC-444825873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8BF4-E166-4D58-BCED-C419628BCEF0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08BA0-B7C1-E8A8-D778-BEEB4D4ED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CA0F-0ACC-455A-6545-0E50E8240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1392-E210-4C81-8CB4-9D644496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F549CA6F-5310-434A-9717-D7AF41FCE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00E41-7787-834F-29D1-D96D8A567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012669"/>
            <a:ext cx="6658590" cy="2712688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/>
              <a:t>Getting into work</a:t>
            </a:r>
            <a:br>
              <a:rPr lang="en-US" b="1" dirty="0"/>
            </a:br>
            <a:r>
              <a:rPr lang="en-US" b="1" dirty="0"/>
              <a:t> DFN Project Search </a:t>
            </a:r>
            <a:endParaRPr lang="en-GB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BA7C4-39BC-12F3-A561-BD9F6B957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047218"/>
            <a:ext cx="6658589" cy="1709849"/>
          </a:xfrm>
        </p:spPr>
        <p:txBody>
          <a:bodyPr anchor="b">
            <a:normAutofit/>
          </a:bodyPr>
          <a:lstStyle/>
          <a:p>
            <a:pPr algn="l"/>
            <a:r>
              <a:rPr lang="en-US"/>
              <a:t>Supported Internships 2023- 2024</a:t>
            </a:r>
          </a:p>
          <a:p>
            <a:pPr algn="l"/>
            <a:r>
              <a:rPr lang="en-US"/>
              <a:t>Gateway College</a:t>
            </a:r>
            <a:endParaRPr lang="en-GB"/>
          </a:p>
        </p:txBody>
      </p: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79173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40" name="Rectangle 103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12233" y="191193"/>
            <a:ext cx="3204078" cy="64673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bout Us - DFN Project Search">
            <a:extLst>
              <a:ext uri="{FF2B5EF4-FFF2-40B4-BE49-F238E27FC236}">
                <a16:creationId xmlns:a16="http://schemas.microsoft.com/office/drawing/2014/main" id="{C66C15E1-0648-7FBA-0C88-A53B716BF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93385" y="376844"/>
            <a:ext cx="2055417" cy="140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kSARA Selection LLR">
            <a:extLst>
              <a:ext uri="{FF2B5EF4-FFF2-40B4-BE49-F238E27FC236}">
                <a16:creationId xmlns:a16="http://schemas.microsoft.com/office/drawing/2014/main" id="{CD50D4F5-68C6-D7B9-7E4A-D00DD51D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00710" y="1935452"/>
            <a:ext cx="2440766" cy="140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D4A03BDF-9F35-CA9F-38C7-0CBAC9AC6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44988" y="3527967"/>
            <a:ext cx="2752211" cy="134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382B7BEB-F784-FFAD-CE1A-9A6054B1D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44988" y="5431416"/>
            <a:ext cx="2752211" cy="63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62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71E1D-E178-DC4E-7649-5A23F4B5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 b="1"/>
              <a:t>What is it?</a:t>
            </a:r>
            <a:endParaRPr lang="en-GB" sz="4800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A03C1-E0B8-9068-4B5A-A5166F56D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en-US" sz="2000"/>
              <a:t>Supported Internship programme of study are based at a host employers’ premises.  This is a 1 year course. </a:t>
            </a:r>
          </a:p>
          <a:p>
            <a:endParaRPr lang="en-US" sz="2000"/>
          </a:p>
          <a:p>
            <a:r>
              <a:rPr lang="en-US" sz="2000"/>
              <a:t>Our course is a partnership between DFN Project Search, Leicester City Council, University Hospitals Leicester Glenfield Hospital and Gateway College</a:t>
            </a:r>
          </a:p>
          <a:p>
            <a:endParaRPr lang="en-US" sz="2000"/>
          </a:p>
          <a:p>
            <a:r>
              <a:rPr lang="en-US" sz="2000"/>
              <a:t>Each student will undertake 3 different work placements throughout the course.  Each placement lasts for 10 -12 weeks.  Students are supported via a job coach.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79778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6A771-FB4B-3351-D3D9-20191B8D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1"/>
              <a:t>Do I attend College?</a:t>
            </a:r>
            <a:endParaRPr lang="en-GB" sz="5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5A208-6FA6-4706-FF7F-EB86C9D27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The students have 1 day a week at college on a Monday which will cover the following:</a:t>
            </a:r>
          </a:p>
          <a:p>
            <a:r>
              <a:rPr lang="en-US" sz="2000"/>
              <a:t>Health and safety</a:t>
            </a:r>
          </a:p>
          <a:p>
            <a:r>
              <a:rPr lang="en-US" sz="2000"/>
              <a:t>Interview skills</a:t>
            </a:r>
          </a:p>
          <a:p>
            <a:r>
              <a:rPr lang="en-US" sz="2000"/>
              <a:t>CV Writing</a:t>
            </a:r>
          </a:p>
          <a:p>
            <a:r>
              <a:rPr lang="en-US" sz="2000"/>
              <a:t>Dress to Impress</a:t>
            </a:r>
          </a:p>
          <a:p>
            <a:r>
              <a:rPr lang="en-US" sz="2000"/>
              <a:t>Communication skills</a:t>
            </a:r>
          </a:p>
          <a:p>
            <a:r>
              <a:rPr lang="en-US" sz="2000"/>
              <a:t>Healthy lifestyles</a:t>
            </a:r>
          </a:p>
          <a:p>
            <a:r>
              <a:rPr lang="en-US" sz="2000"/>
              <a:t>Travel training</a:t>
            </a:r>
          </a:p>
          <a:p>
            <a:r>
              <a:rPr lang="en-US" sz="2000"/>
              <a:t>Units to develop wider Employability skills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67840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2EDB6-6D98-6E53-1BCC-F1B1D68C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 b="1"/>
              <a:t>What are the intern placements?</a:t>
            </a:r>
            <a:endParaRPr lang="en-GB" sz="4800" b="1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3">
            <a:extLst>
              <a:ext uri="{FF2B5EF4-FFF2-40B4-BE49-F238E27FC236}">
                <a16:creationId xmlns:a16="http://schemas.microsoft.com/office/drawing/2014/main" id="{4BD5D8D2-1D3D-6096-B321-AC945492A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46825"/>
              </p:ext>
            </p:extLst>
          </p:nvPr>
        </p:nvGraphicFramePr>
        <p:xfrm>
          <a:off x="5533193" y="1014154"/>
          <a:ext cx="5711745" cy="497932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711745">
                  <a:extLst>
                    <a:ext uri="{9D8B030D-6E8A-4147-A177-3AD203B41FA5}">
                      <a16:colId xmlns:a16="http://schemas.microsoft.com/office/drawing/2014/main" val="696209202"/>
                    </a:ext>
                  </a:extLst>
                </a:gridCol>
              </a:tblGrid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Patient Catering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38799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Imaging Transport Team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36150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Cardiac Surgery Admin &amp;Suregry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267208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Secret Garden Café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68974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 Clinic A&amp;C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41451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GH Back Kitchen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64439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Porter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00829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Retail Catering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950343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A&amp;C County Hall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91812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Domestics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790932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Imaging Admin Team</a:t>
                      </a:r>
                    </a:p>
                  </a:txBody>
                  <a:tcPr marL="212187" marR="110337" marT="110337" marB="1103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37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94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222817-AD27-C409-103D-1C340EDA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1"/>
              <a:t>Entry requirements</a:t>
            </a:r>
            <a:endParaRPr lang="en-GB" sz="5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9B2C-A41A-8907-0910-409CF656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US" sz="2000"/>
              <a:t>No formal qualifications are needed</a:t>
            </a:r>
          </a:p>
          <a:p>
            <a:r>
              <a:rPr lang="en-US" sz="2000"/>
              <a:t>You must have an EHCP</a:t>
            </a:r>
          </a:p>
          <a:p>
            <a:r>
              <a:rPr lang="en-US" sz="2000"/>
              <a:t>You must be willing to undertake travel training or be travel trained</a:t>
            </a:r>
          </a:p>
          <a:p>
            <a:r>
              <a:rPr lang="en-US" sz="2000"/>
              <a:t>You must want to gain employment</a:t>
            </a:r>
          </a:p>
          <a:p>
            <a:r>
              <a:rPr lang="en-US" sz="2000"/>
              <a:t>Potentially 18 years of age to work in NHS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6340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CC572-E58D-4FE2-D5A1-50DD91DE7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/>
              <a:t>Progression</a:t>
            </a:r>
            <a:endParaRPr lang="en-GB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3D584-CBC4-0993-9C6F-C5B3648EA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US" sz="2000"/>
              <a:t>The course is not linked to a formal qualification.  The aim of the course is that it will lead to paid employment.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68470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D4231-92A4-405F-3ACE-6444063BF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1"/>
              <a:t>How do I apply?</a:t>
            </a:r>
            <a:endParaRPr lang="en-GB" sz="52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AFA7-DEDA-EC4A-CC16-32C0DFD4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en-US" sz="2000"/>
              <a:t>Complete PS16 application/Gateway application </a:t>
            </a:r>
          </a:p>
          <a:p>
            <a:r>
              <a:rPr lang="en-US" sz="2000"/>
              <a:t>Refer to Kerry Reeve and Katy Middleton</a:t>
            </a:r>
          </a:p>
          <a:p>
            <a:r>
              <a:rPr lang="en-US" sz="2000"/>
              <a:t>Complete Project Search Application form</a:t>
            </a:r>
          </a:p>
          <a:p>
            <a:r>
              <a:rPr lang="en-US" sz="2000"/>
              <a:t>Attend Interest event</a:t>
            </a:r>
          </a:p>
          <a:p>
            <a:r>
              <a:rPr lang="en-US" sz="2000"/>
              <a:t>Attend Recruitment event</a:t>
            </a:r>
          </a:p>
          <a:p>
            <a:r>
              <a:rPr lang="en-US" sz="2000"/>
              <a:t>Summer support to support travel training </a:t>
            </a:r>
          </a:p>
          <a:p>
            <a:r>
              <a:rPr lang="en-US" sz="2000"/>
              <a:t>Tasters/Induction September to be ready to begin work!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54096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284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Getting into work  DFN Project Search </vt:lpstr>
      <vt:lpstr>What is it?</vt:lpstr>
      <vt:lpstr>Do I attend College?</vt:lpstr>
      <vt:lpstr>What are the intern placements?</vt:lpstr>
      <vt:lpstr>Entry requirements</vt:lpstr>
      <vt:lpstr>Progression</vt:lpstr>
      <vt:lpstr>How do I apply?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into work  DFN Project Search</dc:title>
  <dc:creator>Kerry Reeve</dc:creator>
  <cp:lastModifiedBy>Kerry Reeve</cp:lastModifiedBy>
  <cp:revision>2</cp:revision>
  <dcterms:created xsi:type="dcterms:W3CDTF">2023-08-04T10:02:31Z</dcterms:created>
  <dcterms:modified xsi:type="dcterms:W3CDTF">2023-08-16T13:20:40Z</dcterms:modified>
</cp:coreProperties>
</file>