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59" r:id="rId5"/>
    <p:sldId id="264"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pa Jethwa" initials="NJ" lastIdx="1" clrIdx="0">
    <p:extLst>
      <p:ext uri="{19B8F6BF-5375-455C-9EA6-DF929625EA0E}">
        <p15:presenceInfo xmlns:p15="http://schemas.microsoft.com/office/powerpoint/2012/main" userId="S-1-5-21-1801674531-329068152-682003330-16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CD1D4A-28D3-44B9-8030-7EE61DA3680A}"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198635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CD1D4A-28D3-44B9-8030-7EE61DA3680A}"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419222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CD1D4A-28D3-44B9-8030-7EE61DA3680A}"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10439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CD1D4A-28D3-44B9-8030-7EE61DA3680A}"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12517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CD1D4A-28D3-44B9-8030-7EE61DA3680A}"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237385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CD1D4A-28D3-44B9-8030-7EE61DA3680A}"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373709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CD1D4A-28D3-44B9-8030-7EE61DA3680A}" type="datetimeFigureOut">
              <a:rPr lang="en-GB" smtClean="0"/>
              <a:t>04/07/2022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178770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CD1D4A-28D3-44B9-8030-7EE61DA3680A}" type="datetimeFigureOut">
              <a:rPr lang="en-GB" smtClean="0"/>
              <a:t>04/07/2022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29221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D1D4A-28D3-44B9-8030-7EE61DA3680A}" type="datetimeFigureOut">
              <a:rPr lang="en-GB" smtClean="0"/>
              <a:t>04/07/2022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371018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CD1D4A-28D3-44B9-8030-7EE61DA3680A}"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181226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CD1D4A-28D3-44B9-8030-7EE61DA3680A}"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BE93AC-4630-4F99-9DD6-676BB5799E0A}" type="slidenum">
              <a:rPr lang="en-GB" smtClean="0"/>
              <a:t>‹#›</a:t>
            </a:fld>
            <a:endParaRPr lang="en-GB"/>
          </a:p>
        </p:txBody>
      </p:sp>
    </p:spTree>
    <p:extLst>
      <p:ext uri="{BB962C8B-B14F-4D97-AF65-F5344CB8AC3E}">
        <p14:creationId xmlns:p14="http://schemas.microsoft.com/office/powerpoint/2010/main" val="332992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D1D4A-28D3-44B9-8030-7EE61DA3680A}" type="datetimeFigureOut">
              <a:rPr lang="en-GB" smtClean="0"/>
              <a:t>04/07/2022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E93AC-4630-4F99-9DD6-676BB5799E0A}" type="slidenum">
              <a:rPr lang="en-GB" smtClean="0"/>
              <a:t>‹#›</a:t>
            </a:fld>
            <a:endParaRPr lang="en-GB"/>
          </a:p>
        </p:txBody>
      </p:sp>
    </p:spTree>
    <p:extLst>
      <p:ext uri="{BB962C8B-B14F-4D97-AF65-F5344CB8AC3E}">
        <p14:creationId xmlns:p14="http://schemas.microsoft.com/office/powerpoint/2010/main" val="185448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4.pn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184166"/>
          </a:xfrm>
        </p:spPr>
        <p:txBody>
          <a:bodyPr>
            <a:normAutofit fontScale="90000"/>
          </a:bodyPr>
          <a:lstStyle/>
          <a:p>
            <a:br>
              <a:rPr lang="en-GB" b="1" dirty="0">
                <a:latin typeface="+mn-lt"/>
              </a:rPr>
            </a:br>
            <a:br>
              <a:rPr lang="en-GB" b="1" dirty="0">
                <a:latin typeface="+mn-lt"/>
              </a:rPr>
            </a:br>
            <a:br>
              <a:rPr lang="en-GB" b="1" dirty="0">
                <a:latin typeface="+mn-lt"/>
              </a:rPr>
            </a:br>
            <a:br>
              <a:rPr lang="en-GB" b="1">
                <a:latin typeface="+mn-lt"/>
              </a:rPr>
            </a:br>
            <a:br>
              <a:rPr lang="en-GB" sz="4900" b="1" dirty="0">
                <a:latin typeface="+mn-lt"/>
              </a:rPr>
            </a:br>
            <a:r>
              <a:rPr lang="en-GB" sz="4900" b="1" dirty="0">
                <a:latin typeface="+mn-lt"/>
              </a:rPr>
              <a:t>Retail Entry 3</a:t>
            </a:r>
            <a:br>
              <a:rPr lang="en-GB" sz="4900" b="1" dirty="0">
                <a:latin typeface="+mn-lt"/>
              </a:rPr>
            </a:br>
            <a:r>
              <a:rPr lang="en-GB" sz="4000" b="1" dirty="0" err="1">
                <a:latin typeface="+mn-lt"/>
              </a:rPr>
              <a:t>Tazeen</a:t>
            </a:r>
            <a:r>
              <a:rPr lang="en-GB" sz="4000" b="1" dirty="0">
                <a:latin typeface="+mn-lt"/>
              </a:rPr>
              <a:t> Shamsi</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3737" b="12383"/>
          <a:stretch/>
        </p:blipFill>
        <p:spPr>
          <a:xfrm>
            <a:off x="103239" y="4306528"/>
            <a:ext cx="4422058" cy="255147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21904"/>
          <a:stretch/>
        </p:blipFill>
        <p:spPr>
          <a:xfrm>
            <a:off x="7654414" y="0"/>
            <a:ext cx="4537586" cy="2418735"/>
          </a:xfrm>
          <a:prstGeom prst="rect">
            <a:avLst/>
          </a:prstGeom>
        </p:spPr>
      </p:pic>
      <p:pic>
        <p:nvPicPr>
          <p:cNvPr id="7" name="Picture 6"/>
          <p:cNvPicPr>
            <a:picLocks noChangeAspect="1"/>
          </p:cNvPicPr>
          <p:nvPr/>
        </p:nvPicPr>
        <p:blipFill>
          <a:blip r:embed="rId6"/>
          <a:stretch>
            <a:fillRect/>
          </a:stretch>
        </p:blipFill>
        <p:spPr>
          <a:xfrm>
            <a:off x="256309" y="312159"/>
            <a:ext cx="2502131" cy="1219983"/>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38139579"/>
      </p:ext>
    </p:extLst>
  </p:cSld>
  <p:clrMapOvr>
    <a:masterClrMapping/>
  </p:clrMapOvr>
  <mc:AlternateContent xmlns:mc="http://schemas.openxmlformats.org/markup-compatibility/2006" xmlns:p14="http://schemas.microsoft.com/office/powerpoint/2010/main">
    <mc:Choice Requires="p14">
      <p:transition spd="slow" p14:dur="2000" advTm="4953"/>
    </mc:Choice>
    <mc:Fallback xmlns="">
      <p:transition spd="slow" advTm="4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Who is the course for? </a:t>
            </a:r>
          </a:p>
        </p:txBody>
      </p:sp>
      <p:pic>
        <p:nvPicPr>
          <p:cNvPr id="6" name="Content Placeholder 5" descr="Asking Defining Questions - Excelsior College OWL"/>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740541" y="365125"/>
            <a:ext cx="3110564" cy="2073709"/>
          </a:xfrm>
        </p:spPr>
      </p:pic>
      <p:sp>
        <p:nvSpPr>
          <p:cNvPr id="7" name="TextBox 6"/>
          <p:cNvSpPr txBox="1"/>
          <p:nvPr/>
        </p:nvSpPr>
        <p:spPr>
          <a:xfrm>
            <a:off x="517358" y="1852863"/>
            <a:ext cx="8085221" cy="61247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panose="020F0502020204030204"/>
              </a:rPr>
              <a:t>If English is your second language and you are interested in gaining some experience in the Retail sector, this course is for you.</a:t>
            </a:r>
          </a:p>
          <a:p>
            <a:pPr marR="0" lvl="0" algn="l" defTabSz="914400" rtl="0" eaLnBrk="1" fontAlgn="auto" latinLnBrk="0" hangingPunct="1">
              <a:lnSpc>
                <a:spcPct val="100000"/>
              </a:lnSpc>
              <a:spcBef>
                <a:spcPts val="0"/>
              </a:spcBef>
              <a:spcAft>
                <a:spcPts val="0"/>
              </a:spcAft>
              <a:buClrTx/>
              <a:buSzTx/>
              <a:tabLst/>
              <a:defRPr/>
            </a:pPr>
            <a:endParaRPr lang="en-GB" sz="28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We will assess your English and maths skills at the start of the course and will help you to gain </a:t>
            </a:r>
            <a:r>
              <a:rPr lang="en-GB" sz="2800" dirty="0">
                <a:solidFill>
                  <a:prstClr val="black"/>
                </a:solidFill>
                <a:latin typeface="Calibri" panose="020F0502020204030204"/>
              </a:rPr>
              <a:t>the qualifications to progress to Level 1 or Level 2 programme.</a:t>
            </a:r>
            <a:endParaRPr kumimoji="0" lang="en-GB" sz="2800" b="0" i="0" u="none" strike="noStrike" kern="1200" cap="none" spc="0" normalizeH="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aseline="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45748793"/>
      </p:ext>
    </p:extLst>
  </p:cSld>
  <p:clrMapOvr>
    <a:masterClrMapping/>
  </p:clrMapOvr>
  <mc:AlternateContent xmlns:mc="http://schemas.openxmlformats.org/markup-compatibility/2006" xmlns:p14="http://schemas.microsoft.com/office/powerpoint/2010/main">
    <mc:Choice Requires="p14">
      <p:transition spd="slow" p14:dur="2000" advTm="16732"/>
    </mc:Choice>
    <mc:Fallback xmlns="">
      <p:transition spd="slow" advTm="16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Topics and skills I will learn…</a:t>
            </a:r>
            <a:br>
              <a:rPr lang="en-GB" dirty="0"/>
            </a:br>
            <a:endParaRPr lang="en-GB" dirty="0"/>
          </a:p>
        </p:txBody>
      </p:sp>
      <p:sp>
        <p:nvSpPr>
          <p:cNvPr id="3" name="Content Placeholder 2"/>
          <p:cNvSpPr>
            <a:spLocks noGrp="1"/>
          </p:cNvSpPr>
          <p:nvPr>
            <p:ph idx="1"/>
          </p:nvPr>
        </p:nvSpPr>
        <p:spPr>
          <a:xfrm>
            <a:off x="721822" y="1579418"/>
            <a:ext cx="10515600" cy="4256117"/>
          </a:xfrm>
        </p:spPr>
        <p:txBody>
          <a:bodyPr/>
          <a:lstStyle/>
          <a:p>
            <a:pPr lvl="0"/>
            <a:r>
              <a:rPr lang="en-GB" dirty="0"/>
              <a:t>Prepare for a job interview in the Retail sector</a:t>
            </a:r>
          </a:p>
          <a:p>
            <a:pPr lvl="0"/>
            <a:r>
              <a:rPr lang="en-GB" dirty="0"/>
              <a:t>Plan a personal budget and carry out transactions</a:t>
            </a:r>
          </a:p>
          <a:p>
            <a:pPr lvl="0"/>
            <a:r>
              <a:rPr lang="en-GB" dirty="0"/>
              <a:t>Improve communication skills to understand customer service in a Retail environment</a:t>
            </a:r>
          </a:p>
          <a:p>
            <a:pPr lvl="0"/>
            <a:r>
              <a:rPr lang="en-GB" dirty="0"/>
              <a:t>Take active role in group activities to build up team working skills</a:t>
            </a:r>
          </a:p>
          <a:p>
            <a:pPr lvl="0"/>
            <a:r>
              <a:rPr lang="en-GB" dirty="0"/>
              <a:t>Understand hygiene and safety rules during and after preparation of food</a:t>
            </a:r>
          </a:p>
          <a:p>
            <a:pPr marL="0" indent="0">
              <a:buNone/>
            </a:pP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76445108"/>
      </p:ext>
    </p:extLst>
  </p:cSld>
  <p:clrMapOvr>
    <a:masterClrMapping/>
  </p:clrMapOvr>
  <mc:AlternateContent xmlns:mc="http://schemas.openxmlformats.org/markup-compatibility/2006" xmlns:p14="http://schemas.microsoft.com/office/powerpoint/2010/main">
    <mc:Choice Requires="p14">
      <p:transition spd="slow" p14:dur="2000" advTm="24046"/>
    </mc:Choice>
    <mc:Fallback xmlns="">
      <p:transition spd="slow" advTm="24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my programme of study?</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ounded Rectangle 5"/>
          <p:cNvSpPr/>
          <p:nvPr/>
        </p:nvSpPr>
        <p:spPr>
          <a:xfrm>
            <a:off x="1313410" y="4584700"/>
            <a:ext cx="9933709" cy="17438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English and maths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study Functional Skills English and Maths as part of this course. You will complete an assessment within the first few weeks to decide what level will best suit you. </a:t>
            </a:r>
          </a:p>
        </p:txBody>
      </p:sp>
      <p:sp>
        <p:nvSpPr>
          <p:cNvPr id="7" name="Rounded Rectangle 6"/>
          <p:cNvSpPr/>
          <p:nvPr/>
        </p:nvSpPr>
        <p:spPr>
          <a:xfrm>
            <a:off x="838200" y="1674026"/>
            <a:ext cx="10685319" cy="27206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Entry 3 Retail</a:t>
            </a:r>
            <a:endParaRPr kumimoji="0" lang="en-GB" sz="1800" b="1"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The course is split into three section</a:t>
            </a:r>
            <a:endParaRPr lang="en-GB"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Hospitality, Catering and Retail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Preparing for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Personal and Social Development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lvl="0" algn="ctr">
              <a:defRPr/>
            </a:pPr>
            <a:r>
              <a:rPr lang="en-GB" dirty="0">
                <a:solidFill>
                  <a:prstClr val="black"/>
                </a:solidFill>
              </a:rPr>
              <a:t>There will be no exam and you will be completing a series of challenges/evidence in a portfolio which will be submitted to City and Guilds for checking. You will be asked to keep a diary, surveys, research, photos, power point presentations and posters.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Carnegie Knowledge Network » What Do Value-Added Measure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747" y="124216"/>
            <a:ext cx="2230848" cy="152314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64580982"/>
      </p:ext>
    </p:extLst>
  </p:cSld>
  <p:clrMapOvr>
    <a:masterClrMapping/>
  </p:clrMapOvr>
  <mc:AlternateContent xmlns:mc="http://schemas.openxmlformats.org/markup-compatibility/2006" xmlns:p14="http://schemas.microsoft.com/office/powerpoint/2010/main">
    <mc:Choice Requires="p14">
      <p:transition spd="slow" p14:dur="2000" advTm="36121"/>
    </mc:Choice>
    <mc:Fallback xmlns="">
      <p:transition spd="slow" advTm="36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Modules I will study…</a:t>
            </a:r>
          </a:p>
        </p:txBody>
      </p:sp>
      <p:pic>
        <p:nvPicPr>
          <p:cNvPr id="7" name="Picture 6"/>
          <p:cNvPicPr>
            <a:picLocks noChangeAspect="1"/>
          </p:cNvPicPr>
          <p:nvPr/>
        </p:nvPicPr>
        <p:blipFill>
          <a:blip r:embed="rId4"/>
          <a:stretch>
            <a:fillRect/>
          </a:stretch>
        </p:blipFill>
        <p:spPr>
          <a:xfrm>
            <a:off x="5249204" y="699734"/>
            <a:ext cx="6870752" cy="5942135"/>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69260600"/>
      </p:ext>
    </p:extLst>
  </p:cSld>
  <p:clrMapOvr>
    <a:masterClrMapping/>
  </p:clrMapOvr>
  <mc:AlternateContent xmlns:mc="http://schemas.openxmlformats.org/markup-compatibility/2006" xmlns:p14="http://schemas.microsoft.com/office/powerpoint/2010/main">
    <mc:Choice Requires="p14">
      <p:transition spd="slow" p14:dur="2000" advTm="25551"/>
    </mc:Choice>
    <mc:Fallback xmlns="">
      <p:transition spd="slow" advTm="25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Get in touch!</a:t>
            </a:r>
          </a:p>
        </p:txBody>
      </p:sp>
      <p:sp>
        <p:nvSpPr>
          <p:cNvPr id="3" name="Content Placeholder 2"/>
          <p:cNvSpPr>
            <a:spLocks noGrp="1"/>
          </p:cNvSpPr>
          <p:nvPr>
            <p:ph idx="1"/>
          </p:nvPr>
        </p:nvSpPr>
        <p:spPr/>
        <p:txBody>
          <a:bodyPr/>
          <a:lstStyle/>
          <a:p>
            <a:r>
              <a:rPr lang="en-GB" dirty="0"/>
              <a:t>If this sounds like something you may be interested in, we would love to hear from you! Get in touch and let us know you are interested in adding your name to this course for September 2021. </a:t>
            </a:r>
          </a:p>
          <a:p>
            <a:endParaRPr lang="en-GB" dirty="0"/>
          </a:p>
          <a:p>
            <a:r>
              <a:rPr lang="en-GB" dirty="0"/>
              <a:t>Hope to see you soon! </a:t>
            </a:r>
          </a:p>
        </p:txBody>
      </p:sp>
      <p:pic>
        <p:nvPicPr>
          <p:cNvPr id="4" name="Picture 3" descr="Stevenson W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874" y="3557337"/>
            <a:ext cx="2715126" cy="2715126"/>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44134000"/>
      </p:ext>
    </p:extLst>
  </p:cSld>
  <p:clrMapOvr>
    <a:masterClrMapping/>
  </p:clrMapOvr>
  <mc:AlternateContent xmlns:mc="http://schemas.openxmlformats.org/markup-compatibility/2006" xmlns:p14="http://schemas.microsoft.com/office/powerpoint/2010/main">
    <mc:Choice Requires="p14">
      <p:transition spd="slow" p14:dur="2000" advTm="13547"/>
    </mc:Choice>
    <mc:Fallback xmlns="">
      <p:transition spd="slow" advTm="13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tshamsi.GATEWAY.000\AppData\Local\Microsoft\Windows\Temporary Internet Files\Content.Word\100_172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440" y="3182144"/>
            <a:ext cx="4410017" cy="3449002"/>
          </a:xfrm>
          <a:prstGeom prst="rect">
            <a:avLst/>
          </a:prstGeom>
          <a:noFill/>
          <a:ln>
            <a:noFill/>
          </a:ln>
        </p:spPr>
      </p:pic>
      <p:pic>
        <p:nvPicPr>
          <p:cNvPr id="11" name="Picture 10" descr="C:\Users\tshamsi.GATEWAY.001\AppData\Local\Microsoft\Windows\Temporary Internet Files\Content.Word\100_178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9" y="198785"/>
            <a:ext cx="3446611" cy="2636520"/>
          </a:xfrm>
          <a:prstGeom prst="rect">
            <a:avLst/>
          </a:prstGeom>
          <a:noFill/>
          <a:ln>
            <a:noFill/>
          </a:ln>
        </p:spPr>
      </p:pic>
      <p:pic>
        <p:nvPicPr>
          <p:cNvPr id="12" name="Picture 11" descr="C:\Users\tshamsi.GATEWAY.001\AppData\Local\Microsoft\Windows\Temporary Internet Files\Content.Word\100_177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5355" y="87343"/>
            <a:ext cx="4006645" cy="2785110"/>
          </a:xfrm>
          <a:prstGeom prst="rect">
            <a:avLst/>
          </a:prstGeom>
          <a:noFill/>
          <a:ln>
            <a:noFill/>
          </a:ln>
        </p:spPr>
      </p:pic>
      <p:pic>
        <p:nvPicPr>
          <p:cNvPr id="13" name="Picture 12" descr="C:\Users\tshamsi.GATEWAY.001\AppData\Local\Microsoft\Windows\Temporary Internet Files\Content.Word\100_178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6594" y="124490"/>
            <a:ext cx="4364837" cy="2710815"/>
          </a:xfrm>
          <a:prstGeom prst="rect">
            <a:avLst/>
          </a:prstGeom>
          <a:noFill/>
          <a:ln>
            <a:noFill/>
          </a:ln>
        </p:spPr>
      </p:pic>
      <p:pic>
        <p:nvPicPr>
          <p:cNvPr id="14" name="Picture 13"/>
          <p:cNvPicPr/>
          <p:nvPr/>
        </p:nvPicPr>
        <p:blipFill>
          <a:blip r:embed="rId8"/>
          <a:stretch>
            <a:fillRect/>
          </a:stretch>
        </p:blipFill>
        <p:spPr>
          <a:xfrm rot="5400000">
            <a:off x="-413851" y="3442970"/>
            <a:ext cx="3902710" cy="2927350"/>
          </a:xfrm>
          <a:prstGeom prst="rect">
            <a:avLst/>
          </a:prstGeom>
        </p:spPr>
      </p:pic>
      <p:pic>
        <p:nvPicPr>
          <p:cNvPr id="16" name="Picture 15" descr="C:\Users\tshamsi.GATEWAY.001\AppData\Local\Microsoft\Windows\Temporary Internet Files\Content.Word\100_175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5355" y="3182144"/>
            <a:ext cx="4006645" cy="3449002"/>
          </a:xfrm>
          <a:prstGeom prst="rect">
            <a:avLst/>
          </a:prstGeom>
          <a:noFill/>
          <a:ln>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96707656"/>
      </p:ext>
    </p:extLst>
  </p:cSld>
  <p:clrMapOvr>
    <a:masterClrMapping/>
  </p:clrMapOvr>
  <mc:AlternateContent xmlns:mc="http://schemas.openxmlformats.org/markup-compatibility/2006" xmlns:p14="http://schemas.microsoft.com/office/powerpoint/2010/main">
    <mc:Choice Requires="p14">
      <p:transition spd="slow" p14:dur="2000" advTm="6418"/>
    </mc:Choice>
    <mc:Fallback xmlns="">
      <p:transition spd="slow" advTm="6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304</Words>
  <Application>Microsoft Office PowerPoint</Application>
  <PresentationFormat>Widescreen</PresentationFormat>
  <Paragraphs>33</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Retail Entry 3 Tazeen Shamsi</vt:lpstr>
      <vt:lpstr>Who is the course for? </vt:lpstr>
      <vt:lpstr>Topics and skills I will learn… </vt:lpstr>
      <vt:lpstr>What is my programme of study?</vt:lpstr>
      <vt:lpstr>Modules I will study…</vt:lpstr>
      <vt:lpstr>Get in touch!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Morning 2020 Retail Entry 3</dc:title>
  <dc:creator>Tazeen Shamsi</dc:creator>
  <cp:lastModifiedBy>Hinal Makwana</cp:lastModifiedBy>
  <cp:revision>16</cp:revision>
  <dcterms:created xsi:type="dcterms:W3CDTF">2020-11-12T14:42:04Z</dcterms:created>
  <dcterms:modified xsi:type="dcterms:W3CDTF">2022-07-04T10:46:09Z</dcterms:modified>
</cp:coreProperties>
</file>